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 Id="rId5" Type="http://schemas.openxmlformats.org/officeDocument/2006/relationships/custom-properties" Target="docProps/custom.xml"  /></Relationships>
</file>

<file path=ppt/presentation.xml><?xml version="1.0" encoding="utf-8"?>
<p:presentation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sldMasterIdLst>
    <p:sldMasterId id="2147483912" r:id="rId1"/>
  </p:sldMasterIdLst>
  <p:notesMasterIdLst>
    <p:notesMasterId r:id="rId2"/>
  </p:notesMasterIdLst>
  <p:handoutMasterIdLst>
    <p:handoutMasterId r:id="rId3"/>
  </p:handoutMasterIdLst>
  <p:sldIdLst>
    <p:sldId id="425" r:id="rId4"/>
    <p:sldId id="421" r:id="rId5"/>
    <p:sldId id="426" r:id="rId6"/>
    <p:sldId id="427" r:id="rId7"/>
    <p:sldId id="428" r:id="rId8"/>
    <p:sldId id="429" r:id="rId9"/>
    <p:sldId id="430" r:id="rId10"/>
    <p:sldId id="431" r:id="rId11"/>
    <p:sldId id="432" r:id="rId12"/>
    <p:sldId id="433" r:id="rId13"/>
    <p:sldId id="434" r:id="rId14"/>
    <p:sldId id="435" r:id="rId15"/>
    <p:sldId id="436" r:id="rId16"/>
    <p:sldId id="437" r:id="rId17"/>
    <p:sldId id="438" r:id="rId18"/>
    <p:sldId id="444" r:id="rId19"/>
    <p:sldId id="445" r:id="rId20"/>
    <p:sldId id="446" r:id="rId21"/>
    <p:sldId id="443" r:id="rId22"/>
  </p:sldIdLst>
  <p:sldSz cx="5376863" cy="7169150" type="B5ISO"/>
  <p:notesSz cx="10059988" cy="6858000"/>
  <p:defaultTextStyle>
    <a:defPPr>
      <a:defRPr lang="ko-KR"/>
    </a:defPPr>
    <a:lvl1pPr marL="0" algn="l" defTabSz="716691" rtl="0" eaLnBrk="1" latinLnBrk="1" hangingPunct="1">
      <a:defRPr sz="1400" kern="1200">
        <a:solidFill>
          <a:schemeClr val="tx1"/>
        </a:solidFill>
        <a:latin typeface="+mn-lt"/>
        <a:ea typeface="+mn-ea"/>
        <a:cs typeface="+mn-cs"/>
      </a:defRPr>
    </a:lvl1pPr>
    <a:lvl2pPr marL="358346" algn="l" defTabSz="716691" rtl="0" eaLnBrk="1" latinLnBrk="1" hangingPunct="1">
      <a:defRPr sz="1400" kern="1200">
        <a:solidFill>
          <a:schemeClr val="tx1"/>
        </a:solidFill>
        <a:latin typeface="+mn-lt"/>
        <a:ea typeface="+mn-ea"/>
        <a:cs typeface="+mn-cs"/>
      </a:defRPr>
    </a:lvl2pPr>
    <a:lvl3pPr marL="716691" algn="l" defTabSz="716691" rtl="0" eaLnBrk="1" latinLnBrk="1" hangingPunct="1">
      <a:defRPr sz="1400" kern="1200">
        <a:solidFill>
          <a:schemeClr val="tx1"/>
        </a:solidFill>
        <a:latin typeface="+mn-lt"/>
        <a:ea typeface="+mn-ea"/>
        <a:cs typeface="+mn-cs"/>
      </a:defRPr>
    </a:lvl3pPr>
    <a:lvl4pPr marL="1075035" algn="l" defTabSz="716691" rtl="0" eaLnBrk="1" latinLnBrk="1" hangingPunct="1">
      <a:defRPr sz="1400" kern="1200">
        <a:solidFill>
          <a:schemeClr val="tx1"/>
        </a:solidFill>
        <a:latin typeface="+mn-lt"/>
        <a:ea typeface="+mn-ea"/>
        <a:cs typeface="+mn-cs"/>
      </a:defRPr>
    </a:lvl4pPr>
    <a:lvl5pPr marL="1433381" algn="l" defTabSz="716691" rtl="0" eaLnBrk="1" latinLnBrk="1" hangingPunct="1">
      <a:defRPr sz="1400" kern="1200">
        <a:solidFill>
          <a:schemeClr val="tx1"/>
        </a:solidFill>
        <a:latin typeface="+mn-lt"/>
        <a:ea typeface="+mn-ea"/>
        <a:cs typeface="+mn-cs"/>
      </a:defRPr>
    </a:lvl5pPr>
    <a:lvl6pPr marL="1791726" algn="l" defTabSz="716691" rtl="0" eaLnBrk="1" latinLnBrk="1" hangingPunct="1">
      <a:defRPr sz="1400" kern="1200">
        <a:solidFill>
          <a:schemeClr val="tx1"/>
        </a:solidFill>
        <a:latin typeface="+mn-lt"/>
        <a:ea typeface="+mn-ea"/>
        <a:cs typeface="+mn-cs"/>
      </a:defRPr>
    </a:lvl6pPr>
    <a:lvl7pPr marL="2150072" algn="l" defTabSz="716691" rtl="0" eaLnBrk="1" latinLnBrk="1" hangingPunct="1">
      <a:defRPr sz="1400" kern="1200">
        <a:solidFill>
          <a:schemeClr val="tx1"/>
        </a:solidFill>
        <a:latin typeface="+mn-lt"/>
        <a:ea typeface="+mn-ea"/>
        <a:cs typeface="+mn-cs"/>
      </a:defRPr>
    </a:lvl7pPr>
    <a:lvl8pPr marL="2508416" algn="l" defTabSz="716691" rtl="0" eaLnBrk="1" latinLnBrk="1" hangingPunct="1">
      <a:defRPr sz="1400" kern="1200">
        <a:solidFill>
          <a:schemeClr val="tx1"/>
        </a:solidFill>
        <a:latin typeface="+mn-lt"/>
        <a:ea typeface="+mn-ea"/>
        <a:cs typeface="+mn-cs"/>
      </a:defRPr>
    </a:lvl8pPr>
    <a:lvl9pPr marL="2866762" algn="l" defTabSz="716691" rtl="0" eaLnBrk="1" latinLnBrk="1" hangingPunct="1">
      <a:defRPr sz="1400" kern="1200">
        <a:solidFill>
          <a:schemeClr val="tx1"/>
        </a:solidFill>
        <a:latin typeface="+mn-lt"/>
        <a:ea typeface="+mn-ea"/>
        <a:cs typeface="+mn-cs"/>
      </a:defRPr>
    </a:lvl9pPr>
  </p:defaultTextStyle>
</p:presentation>
</file>

<file path=ppt/presProps.xml><?xml version="1.0" encoding="utf-8"?>
<p:presentationPr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showPr showNarration="1">
    <p:present/>
    <p:sldAll/>
    <p:penClr>
      <a:prstClr val="red"/>
    </p:penClr>
    <p:extLst>
      <p:ext uri="{2FDB2607-1784-4EEB-B798-7EB5836EED8A}">
        <p14:showMediaCtrls xmlns:p14="http://schemas.microsoft.com/office/powerpoint/2010/main" val="1"/>
      </p:ext>
    </p:extLst>
  </p:showPr>
</p:presentationPr>
</file>

<file path=ppt/tableStyles.xml><?xml version="1.0" encoding="utf-8"?>
<a:tblStyleLst xmlns:r="http://schemas.openxmlformats.org/officeDocument/2006/relationships" xmlns:c="http://schemas.openxmlformats.org/drawingml/2006/chart" xmlns:dgm="http://schemas.openxmlformats.org/drawingml/2006/diagram" xmlns:dsp="http://schemas.microsoft.com/office/drawing/2008/diagram" xmlns:a="http://schemas.openxmlformats.org/drawingml/2006/main" xmlns:pic="http://schemas.openxmlformats.org/drawingml/2006/picture" xmlns:wp="http://schemas.openxmlformats.org/drawingml/2006/wordprocessingDrawing" xmlns:xdr="http://schemas.openxmlformats.org/drawingml/2006/spreadsheetDrawing" xmlns:lc="http://schemas.openxmlformats.org/drawingml/2006/lockedCanvas" xmlns:p="http://schemas.openxmlformats.org/presentationml/2006/main" def="{5C22544A-7EE6-4342-B048-85BDC9FD1C3A}">
  <a:tblStyle styleId="{FABFCF23-3B69-468F-B69F-88F6DE6A72F2}" styleName="보통 스타일 1 - 강조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TxStyle/>
      <a:tcStyle>
        <a:tcBdr/>
        <a:fill>
          <a:solidFill>
            <a:schemeClr val="accent5">
              <a:tint val="20000"/>
            </a:schemeClr>
          </a:solidFill>
        </a:fill>
      </a:tcStyle>
    </a:band1H>
    <a:band1V>
      <a:tcTxStyle/>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E8B1032C-EA38-4F05-BA0D-38AFFFC7BED3}" styleName="밝은 스타일 3 - 강조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TxStyle/>
      <a:tcStyle>
        <a:tcBdr/>
        <a:fill>
          <a:solidFill>
            <a:schemeClr val="accent6">
              <a:alpha val="20000"/>
            </a:schemeClr>
          </a:solidFill>
        </a:fill>
      </a:tcStyle>
    </a:band1H>
    <a:band1V>
      <a:tcTxStyle/>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8799B23B-EC83-4686-B30A-512413B5E67A}" styleName="밝은 스타일 3 - 강조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TxStyle/>
      <a:tcStyle>
        <a:tcBdr/>
        <a:fill>
          <a:solidFill>
            <a:schemeClr val="accent3">
              <a:alpha val="20000"/>
            </a:schemeClr>
          </a:solidFill>
        </a:fill>
      </a:tcStyle>
    </a:band1H>
    <a:band1V>
      <a:tcTxStyle/>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0E3FDE45-AF77-4B5C-9715-49D594BDF05E}" styleName="밝은 스타일 1 - 강조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TxStyle/>
      <a:tcStyle>
        <a:tcBdr/>
        <a:fill>
          <a:solidFill>
            <a:schemeClr val="accent2">
              <a:alpha val="20000"/>
            </a:schemeClr>
          </a:solidFill>
        </a:fill>
      </a:tcStyle>
    </a:band1H>
    <a:band2H>
      <a:tcTxStyle/>
      <a:tcStyle>
        <a:tcBdr/>
      </a:tcStyle>
    </a:band2H>
    <a:band1V>
      <a:tcTxStyle/>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TxStyle/>
      <a:tcStyle>
        <a:tcBdr/>
        <a:fill>
          <a:solidFill>
            <a:schemeClr val="accent1">
              <a:tint val="40000"/>
            </a:schemeClr>
          </a:solidFill>
        </a:fill>
      </a:tcStyle>
    </a:band1H>
    <a:band2H>
      <a:tcTxStyle/>
      <a:tcStyle>
        <a:tcBdr/>
      </a:tcStyle>
    </a:band2H>
    <a:band1V>
      <a:tcTxStyle/>
      <a:tcStyle>
        <a:tcBdr/>
        <a:fill>
          <a:solidFill>
            <a:schemeClr val="accent1">
              <a:tint val="40000"/>
            </a:schemeClr>
          </a:solidFill>
        </a:fill>
      </a:tcStyle>
    </a:band1V>
    <a:band2V>
      <a:tcTxStyle/>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스타일 없음, 표 눈금">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DA37D80-6434-44D0-A028-1B22A696006F}" styleName="밝은 스타일 3 - 강조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TxStyle/>
      <a:tcStyle>
        <a:tcBdr/>
        <a:fill>
          <a:solidFill>
            <a:schemeClr val="accent2">
              <a:alpha val="20000"/>
            </a:schemeClr>
          </a:solidFill>
        </a:fill>
      </a:tcStyle>
    </a:band1H>
    <a:band1V>
      <a:tcTxStyle/>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BC89EF96-8CEA-46FF-86C4-4CE0E7609802}" styleName="밝은 스타일 3 - 강조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TxStyle/>
      <a:tcStyle>
        <a:tcBdr/>
        <a:fill>
          <a:solidFill>
            <a:schemeClr val="accent1">
              <a:alpha val="20000"/>
            </a:schemeClr>
          </a:solidFill>
        </a:fill>
      </a:tcStyle>
    </a:band1H>
    <a:band1V>
      <a:tcTxStyle/>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B4B98B0-60AC-42C2-AFA5-B58CD77FA1E5}" styleName="밝은 스타일 1 - 강조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TxStyle/>
      <a:tcStyle>
        <a:tcBdr/>
        <a:fill>
          <a:solidFill>
            <a:schemeClr val="accent1">
              <a:alpha val="20000"/>
            </a:schemeClr>
          </a:solidFill>
        </a:fill>
      </a:tcStyle>
    </a:band1H>
    <a:band2H>
      <a:tcTxStyle/>
      <a:tcStyle>
        <a:tcBdr/>
      </a:tcStyle>
    </a:band2H>
    <a:band1V>
      <a:tcTxStyle/>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밝은 스타일 2 - 강조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TxStyle/>
      <a:tcStyle>
        <a:tcBdr>
          <a:top>
            <a:lnRef idx="1">
              <a:schemeClr val="accent1"/>
            </a:lnRef>
          </a:top>
          <a:bottom>
            <a:lnRef idx="1">
              <a:schemeClr val="accent1"/>
            </a:lnRef>
          </a:bottom>
        </a:tcBdr>
      </a:tcStyle>
    </a:band1H>
    <a:band1V>
      <a:tcTxStyle/>
      <a:tcStyle>
        <a:tcBdr>
          <a:left>
            <a:lnRef idx="1">
              <a:schemeClr val="accent1"/>
            </a:lnRef>
          </a:left>
          <a:right>
            <a:lnRef idx="1">
              <a:schemeClr val="accent1"/>
            </a:lnRef>
          </a:right>
        </a:tcBdr>
      </a:tcStyle>
    </a:band1V>
    <a:band2V>
      <a:tcTxStyle/>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normalViewPr>
    <p:restoredLeft sz="10665" autoAdjust="0"/>
    <p:restoredTop sz="94660"/>
  </p:normalViewPr>
  <p:slideViewPr>
    <p:cSldViewPr>
      <p:cViewPr varScale="1">
        <p:scale>
          <a:sx n="100" d="100"/>
          <a:sy n="100" d="100"/>
        </p:scale>
        <p:origin x="-2500" y="32"/>
      </p:cViewPr>
      <p:guideLst>
        <p:guide orient="horz" pos="2257"/>
        <p:guide pos="1693"/>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7.xml"  /><Relationship Id="rId11" Type="http://schemas.openxmlformats.org/officeDocument/2006/relationships/slide" Target="slides/slide8.xml"  /><Relationship Id="rId12" Type="http://schemas.openxmlformats.org/officeDocument/2006/relationships/slide" Target="slides/slide9.xml"  /><Relationship Id="rId13" Type="http://schemas.openxmlformats.org/officeDocument/2006/relationships/slide" Target="slides/slide10.xml"  /><Relationship Id="rId14" Type="http://schemas.openxmlformats.org/officeDocument/2006/relationships/slide" Target="slides/slide11.xml"  /><Relationship Id="rId15" Type="http://schemas.openxmlformats.org/officeDocument/2006/relationships/slide" Target="slides/slide12.xml"  /><Relationship Id="rId16" Type="http://schemas.openxmlformats.org/officeDocument/2006/relationships/slide" Target="slides/slide13.xml"  /><Relationship Id="rId17" Type="http://schemas.openxmlformats.org/officeDocument/2006/relationships/slide" Target="slides/slide14.xml"  /><Relationship Id="rId18" Type="http://schemas.openxmlformats.org/officeDocument/2006/relationships/slide" Target="slides/slide15.xml"  /><Relationship Id="rId19" Type="http://schemas.openxmlformats.org/officeDocument/2006/relationships/slide" Target="slides/slide16.xml"  /><Relationship Id="rId2" Type="http://schemas.openxmlformats.org/officeDocument/2006/relationships/notesMaster" Target="notesMasters/notesMaster1.xml"  /><Relationship Id="rId20" Type="http://schemas.openxmlformats.org/officeDocument/2006/relationships/slide" Target="slides/slide17.xml"  /><Relationship Id="rId21" Type="http://schemas.openxmlformats.org/officeDocument/2006/relationships/slide" Target="slides/slide18.xml"  /><Relationship Id="rId22" Type="http://schemas.openxmlformats.org/officeDocument/2006/relationships/slide" Target="slides/slide19.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heme" Target="theme/theme1.xml"  /><Relationship Id="rId26" Type="http://schemas.openxmlformats.org/officeDocument/2006/relationships/tableStyles" Target="tableStyles.xml"  /><Relationship Id="rId3" Type="http://schemas.openxmlformats.org/officeDocument/2006/relationships/handoutMaster" Target="handoutMasters/handoutMaster1.xml"  /><Relationship Id="rId4" Type="http://schemas.openxmlformats.org/officeDocument/2006/relationships/slide" Target="slides/slide1.xml"  /><Relationship Id="rId5" Type="http://schemas.openxmlformats.org/officeDocument/2006/relationships/slide" Target="slides/slide2.xml"  /><Relationship Id="rId6" Type="http://schemas.openxmlformats.org/officeDocument/2006/relationships/slide" Target="slides/slide3.xml"  /><Relationship Id="rId7" Type="http://schemas.openxmlformats.org/officeDocument/2006/relationships/slide" Target="slides/slide4.xml"  /><Relationship Id="rId8" Type="http://schemas.openxmlformats.org/officeDocument/2006/relationships/slide" Target="slides/slide5.xml"  /><Relationship Id="rId9" Type="http://schemas.openxmlformats.org/officeDocument/2006/relationships/slide" Target="slides/slide6.xml"  /></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  /></Relationships>
</file>

<file path=ppt/handoutMasters/handoutMaster1.xml><?xml version="1.0" encoding="utf-8"?>
<p:handoutMaster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idx="0"/>
          </p:nvPr>
        </p:nvSpPr>
        <p:spPr>
          <a:xfrm>
            <a:off x="2" y="2"/>
            <a:ext cx="4359328" cy="343063"/>
          </a:xfrm>
          <a:prstGeom prst="rect">
            <a:avLst/>
          </a:prstGeom>
        </p:spPr>
        <p:txBody>
          <a:bodyPr vert="horz" lIns="91419" tIns="45710" rIns="91419" bIns="45710"/>
          <a:lstStyle>
            <a:lvl1pPr algn="l">
              <a:defRPr sz="1100"/>
            </a:lvl1pPr>
          </a:lstStyle>
          <a:p>
            <a:pPr lvl="0">
              <a:defRPr/>
            </a:pPr>
            <a:r>
              <a:rPr lang="ko-KR" altLang="en-US"/>
              <a:t/>
            </a:r>
            <a:endParaRPr lang="ko-KR" altLang="en-US"/>
          </a:p>
        </p:txBody>
      </p:sp>
      <p:sp>
        <p:nvSpPr>
          <p:cNvPr id="3" name="날짜 개체 틀 2"/>
          <p:cNvSpPr>
            <a:spLocks noGrp="1"/>
          </p:cNvSpPr>
          <p:nvPr>
            <p:ph type="dt" sz="quarter" idx="1"/>
          </p:nvPr>
        </p:nvSpPr>
        <p:spPr>
          <a:xfrm>
            <a:off x="5698330" y="2"/>
            <a:ext cx="4359328" cy="343063"/>
          </a:xfrm>
          <a:prstGeom prst="rect">
            <a:avLst/>
          </a:prstGeom>
        </p:spPr>
        <p:txBody>
          <a:bodyPr vert="horz" lIns="91419" tIns="45710" rIns="91419" bIns="45710"/>
          <a:lstStyle>
            <a:lvl1pPr algn="r">
              <a:defRPr sz="1100"/>
            </a:lvl1pPr>
          </a:lstStyle>
          <a:p>
            <a:pPr lvl="0">
              <a:defRPr/>
            </a:pPr>
            <a:fld id="{B22F247D-F383-4E30-AEFF-050AB4027471}" type="datetime1">
              <a:rPr lang="ko-KR" altLang="en-US"/>
              <a:pPr lvl="0">
                <a:defRPr/>
              </a:pPr>
              <a:t>2026-06-28</a:t>
            </a:fld>
            <a:endParaRPr lang="ko-KR" altLang="en-US"/>
          </a:p>
        </p:txBody>
      </p:sp>
      <p:sp>
        <p:nvSpPr>
          <p:cNvPr id="4" name="바닥글 개체 틀 3"/>
          <p:cNvSpPr>
            <a:spLocks noGrp="1"/>
          </p:cNvSpPr>
          <p:nvPr>
            <p:ph type="ftr" sz="quarter" idx="2"/>
          </p:nvPr>
        </p:nvSpPr>
        <p:spPr>
          <a:xfrm>
            <a:off x="2" y="6513856"/>
            <a:ext cx="4359328" cy="343063"/>
          </a:xfrm>
          <a:prstGeom prst="rect">
            <a:avLst/>
          </a:prstGeom>
        </p:spPr>
        <p:txBody>
          <a:bodyPr vert="horz" lIns="91419" tIns="45710" rIns="91419" bIns="45710" anchor="b"/>
          <a:lstStyle>
            <a:lvl1pPr algn="l">
              <a:defRPr sz="1100"/>
            </a:lvl1pPr>
          </a:lstStyle>
          <a:p>
            <a:pPr lvl="0">
              <a:defRPr/>
            </a:pPr>
            <a:r>
              <a:rPr lang="ko-KR" altLang="en-US"/>
              <a:t/>
            </a:r>
            <a:endParaRPr lang="ko-KR" altLang="en-US"/>
          </a:p>
        </p:txBody>
      </p:sp>
      <p:sp>
        <p:nvSpPr>
          <p:cNvPr id="5" name="슬라이드 번호 개체 틀 4"/>
          <p:cNvSpPr>
            <a:spLocks noGrp="1"/>
          </p:cNvSpPr>
          <p:nvPr>
            <p:ph type="sldNum" sz="quarter" idx="3"/>
          </p:nvPr>
        </p:nvSpPr>
        <p:spPr>
          <a:xfrm>
            <a:off x="5698330" y="6513856"/>
            <a:ext cx="4359328" cy="343063"/>
          </a:xfrm>
          <a:prstGeom prst="rect">
            <a:avLst/>
          </a:prstGeom>
        </p:spPr>
        <p:txBody>
          <a:bodyPr vert="horz" lIns="91419" tIns="45710" rIns="91419" bIns="45710" anchor="b"/>
          <a:lstStyle>
            <a:lvl1pPr algn="r">
              <a:defRPr sz="1100"/>
            </a:lvl1pPr>
          </a:lstStyle>
          <a:p>
            <a:pPr lvl="0">
              <a:defRPr/>
            </a:pPr>
            <a:fld id="{916F02E2-05CD-48A4-8F19-8A8B41D79342}" type="slidenum">
              <a:rPr lang="ko-KR" altLang="en-US"/>
              <a:pPr lvl="0">
                <a:defRPr/>
              </a:pPr>
              <a:t>‹#›</a:t>
            </a:fld>
            <a:endParaRPr lang="ko-KR"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idx="0"/>
          </p:nvPr>
        </p:nvSpPr>
        <p:spPr>
          <a:xfrm>
            <a:off x="7" y="2"/>
            <a:ext cx="4357958" cy="342979"/>
          </a:xfrm>
          <a:prstGeom prst="rect">
            <a:avLst/>
          </a:prstGeom>
        </p:spPr>
        <p:txBody>
          <a:bodyPr vert="horz" lIns="130989" tIns="65494" rIns="130989" bIns="65494"/>
          <a:lstStyle>
            <a:lvl1pPr algn="l">
              <a:defRPr sz="1800"/>
            </a:lvl1pPr>
          </a:lstStyle>
          <a:p>
            <a:pPr lvl="0">
              <a:defRPr/>
            </a:pPr>
            <a:r>
              <a:rPr lang="ko-KR" altLang="en-US"/>
              <a:t/>
            </a:r>
            <a:endParaRPr lang="ko-KR" altLang="en-US"/>
          </a:p>
        </p:txBody>
      </p:sp>
      <p:sp>
        <p:nvSpPr>
          <p:cNvPr id="3" name="날짜 개체 틀 2"/>
          <p:cNvSpPr>
            <a:spLocks noGrp="1"/>
          </p:cNvSpPr>
          <p:nvPr>
            <p:ph type="dt" idx="1"/>
          </p:nvPr>
        </p:nvSpPr>
        <p:spPr>
          <a:xfrm>
            <a:off x="5698611" y="2"/>
            <a:ext cx="4357958" cy="342979"/>
          </a:xfrm>
          <a:prstGeom prst="rect">
            <a:avLst/>
          </a:prstGeom>
        </p:spPr>
        <p:txBody>
          <a:bodyPr vert="horz" lIns="130989" tIns="65494" rIns="130989" bIns="65494"/>
          <a:lstStyle>
            <a:lvl1pPr algn="r">
              <a:defRPr sz="1800"/>
            </a:lvl1pPr>
          </a:lstStyle>
          <a:p>
            <a:pPr lvl="0">
              <a:defRPr/>
            </a:pPr>
            <a:fld id="{D1631155-01BD-40EA-9138-B9055D5CB050}" type="datetime1">
              <a:rPr lang="ko-KR" altLang="en-US"/>
              <a:pPr lvl="0">
                <a:defRPr/>
              </a:pPr>
              <a:t>2026-06-28</a:t>
            </a:fld>
            <a:endParaRPr lang="ko-KR" altLang="en-US"/>
          </a:p>
        </p:txBody>
      </p:sp>
      <p:sp>
        <p:nvSpPr>
          <p:cNvPr id="4" name="슬라이드 이미지 개체 틀 3"/>
          <p:cNvSpPr>
            <a:spLocks noGrp="1" noRot="1" noChangeAspect="1" noTextEdit="1"/>
          </p:cNvSpPr>
          <p:nvPr>
            <p:ph type="sldImg" idx="2"/>
          </p:nvPr>
        </p:nvSpPr>
        <p:spPr>
          <a:xfrm>
            <a:off x="4065588" y="514350"/>
            <a:ext cx="1928812" cy="2573338"/>
          </a:xfrm>
          <a:prstGeom prst="rect">
            <a:avLst/>
          </a:prstGeom>
          <a:noFill/>
          <a:ln w="12700">
            <a:solidFill>
              <a:prstClr val="black"/>
            </a:solidFill>
          </a:ln>
        </p:spPr>
        <p:txBody>
          <a:bodyPr vert="horz" lIns="130989" tIns="65494" rIns="130989" bIns="65494" anchor="ctr"/>
          <a:lstStyle/>
          <a:p>
            <a:pPr lvl="0">
              <a:defRPr/>
            </a:pPr>
            <a:endParaRPr lang="ko-KR" altLang="en-US"/>
          </a:p>
        </p:txBody>
      </p:sp>
      <p:sp>
        <p:nvSpPr>
          <p:cNvPr id="5" name="슬라이드 노트 개체 틀 4"/>
          <p:cNvSpPr>
            <a:spLocks noGrp="1"/>
          </p:cNvSpPr>
          <p:nvPr>
            <p:ph type="body" sz="quarter" idx="3"/>
          </p:nvPr>
        </p:nvSpPr>
        <p:spPr>
          <a:xfrm>
            <a:off x="1004635" y="3257512"/>
            <a:ext cx="8050732" cy="3086810"/>
          </a:xfrm>
          <a:prstGeom prst="rect">
            <a:avLst/>
          </a:prstGeom>
        </p:spPr>
        <p:txBody>
          <a:bodyPr vert="horz" lIns="130989" tIns="65494" rIns="130989" bIns="65494">
            <a:normAutofit/>
          </a:bodyPr>
          <a:lstStyle/>
          <a:p>
            <a:pPr lvl="0">
              <a:defRPr/>
            </a:pPr>
            <a:r>
              <a:rPr lang="ko-KR" altLang="en-US"/>
              <a:t>마스터 텍스트 스타일을 편집합니다</a:t>
            </a:r>
            <a:endParaRPr lang="ko-KR" altLang="en-US"/>
          </a:p>
          <a:p>
            <a:pPr lvl="1">
              <a:defRPr/>
            </a:pPr>
            <a:r>
              <a:rPr lang="ko-KR" altLang="en-US"/>
              <a:t>둘째 수준</a:t>
            </a:r>
            <a:endParaRPr lang="ko-KR" altLang="en-US"/>
          </a:p>
          <a:p>
            <a:pPr lvl="2">
              <a:defRPr/>
            </a:pPr>
            <a:r>
              <a:rPr lang="ko-KR" altLang="en-US"/>
              <a:t>셋째 수준</a:t>
            </a:r>
            <a:endParaRPr lang="ko-KR" altLang="en-US"/>
          </a:p>
          <a:p>
            <a:pPr lvl="3">
              <a:defRPr/>
            </a:pPr>
            <a:r>
              <a:rPr lang="ko-KR" altLang="en-US"/>
              <a:t>넷째 수준</a:t>
            </a:r>
            <a:endParaRPr lang="ko-KR" altLang="en-US"/>
          </a:p>
          <a:p>
            <a:pPr lvl="4">
              <a:defRPr/>
            </a:pPr>
            <a:r>
              <a:rPr lang="ko-KR" altLang="en-US"/>
              <a:t>다섯째 수준</a:t>
            </a:r>
            <a:endParaRPr lang="ko-KR" altLang="en-US"/>
          </a:p>
        </p:txBody>
      </p:sp>
      <p:sp>
        <p:nvSpPr>
          <p:cNvPr id="6" name="바닥글 개체 틀 5"/>
          <p:cNvSpPr>
            <a:spLocks noGrp="1"/>
          </p:cNvSpPr>
          <p:nvPr>
            <p:ph type="ftr" sz="quarter" idx="4"/>
          </p:nvPr>
        </p:nvSpPr>
        <p:spPr>
          <a:xfrm>
            <a:off x="7" y="6513443"/>
            <a:ext cx="4357958" cy="342979"/>
          </a:xfrm>
          <a:prstGeom prst="rect">
            <a:avLst/>
          </a:prstGeom>
        </p:spPr>
        <p:txBody>
          <a:bodyPr vert="horz" lIns="130989" tIns="65494" rIns="130989" bIns="65494" anchor="b"/>
          <a:lstStyle>
            <a:lvl1pPr algn="l">
              <a:defRPr sz="1800"/>
            </a:lvl1pPr>
          </a:lstStyle>
          <a:p>
            <a:pPr lvl="0">
              <a:defRPr/>
            </a:pPr>
            <a:r>
              <a:rPr lang="ko-KR" altLang="en-US"/>
              <a:t/>
            </a:r>
            <a:endParaRPr lang="ko-KR" altLang="en-US"/>
          </a:p>
        </p:txBody>
      </p:sp>
      <p:sp>
        <p:nvSpPr>
          <p:cNvPr id="7" name="슬라이드 번호 개체 틀 6"/>
          <p:cNvSpPr>
            <a:spLocks noGrp="1"/>
          </p:cNvSpPr>
          <p:nvPr>
            <p:ph type="sldNum" sz="quarter" idx="5"/>
          </p:nvPr>
        </p:nvSpPr>
        <p:spPr>
          <a:xfrm>
            <a:off x="5698611" y="6513443"/>
            <a:ext cx="4357958" cy="342979"/>
          </a:xfrm>
          <a:prstGeom prst="rect">
            <a:avLst/>
          </a:prstGeom>
        </p:spPr>
        <p:txBody>
          <a:bodyPr vert="horz" lIns="130989" tIns="65494" rIns="130989" bIns="65494" anchor="b"/>
          <a:lstStyle>
            <a:lvl1pPr algn="r">
              <a:defRPr sz="1800"/>
            </a:lvl1pPr>
          </a:lstStyle>
          <a:p>
            <a:pPr lvl="0">
              <a:defRPr/>
            </a:pPr>
            <a:fld id="{5FB7BCA1-6942-4E05-9B3D-6AD36EBB642C}" type="slidenum">
              <a:rPr lang="ko-KR" altLang="en-US"/>
              <a:pPr lvl="0">
                <a:defRPr/>
              </a:pPr>
              <a:t>‹#›</a:t>
            </a:fld>
            <a:endParaRPr lang="ko-KR" altLang="en-US"/>
          </a:p>
        </p:txBody>
      </p:sp>
    </p:spTree>
  </p:cSld>
  <p:clrMap bg1="lt1" tx1="dk1" bg2="lt2" tx2="dk2" accent1="accent1" accent2="accent2" accent3="accent3" accent4="accent4" accent5="accent5" accent6="accent6" hlink="hlink" folHlink="folHlink"/>
  <p:hf hdr="0" ftr="0" dt="0"/>
  <p:notesStyle>
    <a:lvl1pPr marL="0" algn="l" defTabSz="716691" rtl="0" eaLnBrk="1" latinLnBrk="1" hangingPunct="1">
      <a:defRPr sz="900" kern="1200">
        <a:solidFill>
          <a:schemeClr val="tx1"/>
        </a:solidFill>
        <a:latin typeface="+mn-lt"/>
        <a:ea typeface="+mn-ea"/>
        <a:cs typeface="+mn-cs"/>
      </a:defRPr>
    </a:lvl1pPr>
    <a:lvl2pPr marL="358346" algn="l" defTabSz="716691" rtl="0" eaLnBrk="1" latinLnBrk="1" hangingPunct="1">
      <a:defRPr sz="900" kern="1200">
        <a:solidFill>
          <a:schemeClr val="tx1"/>
        </a:solidFill>
        <a:latin typeface="+mn-lt"/>
        <a:ea typeface="+mn-ea"/>
        <a:cs typeface="+mn-cs"/>
      </a:defRPr>
    </a:lvl2pPr>
    <a:lvl3pPr marL="716691" algn="l" defTabSz="716691" rtl="0" eaLnBrk="1" latinLnBrk="1" hangingPunct="1">
      <a:defRPr sz="900" kern="1200">
        <a:solidFill>
          <a:schemeClr val="tx1"/>
        </a:solidFill>
        <a:latin typeface="+mn-lt"/>
        <a:ea typeface="+mn-ea"/>
        <a:cs typeface="+mn-cs"/>
      </a:defRPr>
    </a:lvl3pPr>
    <a:lvl4pPr marL="1075035" algn="l" defTabSz="716691" rtl="0" eaLnBrk="1" latinLnBrk="1" hangingPunct="1">
      <a:defRPr sz="900" kern="1200">
        <a:solidFill>
          <a:schemeClr val="tx1"/>
        </a:solidFill>
        <a:latin typeface="+mn-lt"/>
        <a:ea typeface="+mn-ea"/>
        <a:cs typeface="+mn-cs"/>
      </a:defRPr>
    </a:lvl4pPr>
    <a:lvl5pPr marL="1433381" algn="l" defTabSz="716691" rtl="0" eaLnBrk="1" latinLnBrk="1" hangingPunct="1">
      <a:defRPr sz="900" kern="1200">
        <a:solidFill>
          <a:schemeClr val="tx1"/>
        </a:solidFill>
        <a:latin typeface="+mn-lt"/>
        <a:ea typeface="+mn-ea"/>
        <a:cs typeface="+mn-cs"/>
      </a:defRPr>
    </a:lvl5pPr>
    <a:lvl6pPr marL="1791726" algn="l" defTabSz="716691" rtl="0" eaLnBrk="1" latinLnBrk="1" hangingPunct="1">
      <a:defRPr sz="900" kern="1200">
        <a:solidFill>
          <a:schemeClr val="tx1"/>
        </a:solidFill>
        <a:latin typeface="+mn-lt"/>
        <a:ea typeface="+mn-ea"/>
        <a:cs typeface="+mn-cs"/>
      </a:defRPr>
    </a:lvl6pPr>
    <a:lvl7pPr marL="2150072" algn="l" defTabSz="716691" rtl="0" eaLnBrk="1" latinLnBrk="1" hangingPunct="1">
      <a:defRPr sz="900" kern="1200">
        <a:solidFill>
          <a:schemeClr val="tx1"/>
        </a:solidFill>
        <a:latin typeface="+mn-lt"/>
        <a:ea typeface="+mn-ea"/>
        <a:cs typeface="+mn-cs"/>
      </a:defRPr>
    </a:lvl7pPr>
    <a:lvl8pPr marL="2508416" algn="l" defTabSz="716691" rtl="0" eaLnBrk="1" latinLnBrk="1" hangingPunct="1">
      <a:defRPr sz="900" kern="1200">
        <a:solidFill>
          <a:schemeClr val="tx1"/>
        </a:solidFill>
        <a:latin typeface="+mn-lt"/>
        <a:ea typeface="+mn-ea"/>
        <a:cs typeface="+mn-cs"/>
      </a:defRPr>
    </a:lvl8pPr>
    <a:lvl9pPr marL="2866762" algn="l" defTabSz="716691" rtl="0" eaLnBrk="1" latinLnBrk="1"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slide" Target="../slides/slide1.xml"  /><Relationship Id="rId2" Type="http://schemas.openxmlformats.org/officeDocument/2006/relationships/notesMaster" Target="../notesMasters/notesMaster1.xml"  /></Relationships>
</file>

<file path=ppt/notesSlides/notesSlide1.xml><?xml version="1.0" encoding="utf-8"?>
<p:notes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noTextEdit="1"/>
          </p:cNvSpPr>
          <p:nvPr>
            <p:ph type="sldImg" idx="0"/>
          </p:nvPr>
        </p:nvSpPr>
        <p:spPr/>
      </p:sp>
      <p:sp>
        <p:nvSpPr>
          <p:cNvPr id="3" name="슬라이드 노트 개체 틀 2"/>
          <p:cNvSpPr>
            <a:spLocks noGrp="1"/>
          </p:cNvSpPr>
          <p:nvPr>
            <p:ph type="body" idx="1"/>
          </p:nvPr>
        </p:nvSpPr>
        <p:spPr/>
        <p:txBody>
          <a:bodyPr>
            <a:normAutofit/>
          </a:bodyPr>
          <a:lstStyle/>
          <a:p>
            <a:pPr lvl="0">
              <a:defRPr/>
            </a:pPr>
            <a:r>
              <a:rPr lang="ko-KR" altLang="en-US"/>
              <a:t/>
            </a:r>
            <a:endParaRPr lang="ko-KR" altLang="en-US"/>
          </a:p>
        </p:txBody>
      </p:sp>
      <p:sp>
        <p:nvSpPr>
          <p:cNvPr id="4" name="슬라이드 번호 개체 틀 3"/>
          <p:cNvSpPr>
            <a:spLocks noGrp="1"/>
          </p:cNvSpPr>
          <p:nvPr>
            <p:ph type="sldNum" sz="quarter" idx="10"/>
          </p:nvPr>
        </p:nvSpPr>
        <p:spPr/>
        <p:txBody>
          <a:bodyPr/>
          <a:lstStyle/>
          <a:p>
            <a:pPr lvl="0">
              <a:defRPr/>
            </a:pPr>
            <a:fld id="{5FB7BCA1-6942-4E05-9B3D-6AD36EBB642C}" type="slidenum">
              <a:rPr lang="en-US" altLang="en-US"/>
              <a:pPr lvl="0">
                <a:defRPr/>
              </a:pPr>
              <a:t>1</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제목 1"/>
          <p:cNvSpPr>
            <a:spLocks noGrp="1"/>
          </p:cNvSpPr>
          <p:nvPr>
            <p:ph type="ctrTitle"/>
          </p:nvPr>
        </p:nvSpPr>
        <p:spPr>
          <a:xfrm>
            <a:off x="403265" y="2227090"/>
            <a:ext cx="4570334" cy="1536721"/>
          </a:xfrm>
        </p:spPr>
        <p:txBody>
          <a:bodyPr/>
          <a:lstStyle/>
          <a:p>
            <a:r>
              <a:rPr lang="ko-KR" altLang="en-US"/>
              <a:t>마스터 제목 스타일 편집</a:t>
            </a:r>
          </a:p>
        </p:txBody>
      </p:sp>
      <p:sp>
        <p:nvSpPr>
          <p:cNvPr id="3" name="부제목 2"/>
          <p:cNvSpPr>
            <a:spLocks noGrp="1"/>
          </p:cNvSpPr>
          <p:nvPr>
            <p:ph type="subTitle" idx="1"/>
          </p:nvPr>
        </p:nvSpPr>
        <p:spPr>
          <a:xfrm>
            <a:off x="806530" y="4062518"/>
            <a:ext cx="3763804" cy="1832116"/>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ko-KR" altLang="en-US"/>
              <a:t>마스터 부제목 스타일 편집</a:t>
            </a:r>
          </a:p>
        </p:txBody>
      </p:sp>
      <p:sp>
        <p:nvSpPr>
          <p:cNvPr id="4" name="날짜 개체 틀 3"/>
          <p:cNvSpPr>
            <a:spLocks noGrp="1"/>
          </p:cNvSpPr>
          <p:nvPr>
            <p:ph type="dt" sz="half" idx="10"/>
          </p:nvPr>
        </p:nvSpPr>
        <p:spPr/>
        <p:txBody>
          <a:bodyPr/>
          <a:lstStyle/>
          <a:p>
            <a:fld id="{15A8A31B-DF81-4612-8A34-2A03E72F4A50}" type="datetime1">
              <a:rPr lang="ko-KR" altLang="en-US" smtClean="0"/>
              <a:pPr/>
              <a:t>2023-04-24</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6B73C612-604E-4030-A584-8EFEC8D08CF7}" type="slidenum">
              <a:rPr lang="ko-KR" altLang="en-US" smtClean="0"/>
              <a:pPr/>
              <a:t>‹#›</a:t>
            </a:fld>
            <a:endParaRPr lang="ko-KR"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세로 텍스트 개체 틀 2"/>
          <p:cNvSpPr>
            <a:spLocks noGrp="1"/>
          </p:cNvSpPr>
          <p:nvPr>
            <p:ph type="body" orient="vert" idx="1"/>
          </p:nvPr>
        </p:nvSpPr>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10"/>
          </p:nvPr>
        </p:nvSpPr>
        <p:spPr/>
        <p:txBody>
          <a:bodyPr/>
          <a:lstStyle/>
          <a:p>
            <a:fld id="{890EEED4-1ED5-418B-AD44-274DC1F5D5BD}" type="datetime1">
              <a:rPr lang="ko-KR" altLang="en-US" smtClean="0"/>
              <a:pPr/>
              <a:t>2023-04-24</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6B73C612-604E-4030-A584-8EFEC8D08CF7}" type="slidenum">
              <a:rPr lang="ko-KR" altLang="en-US" smtClean="0"/>
              <a:pPr/>
              <a:t>‹#›</a:t>
            </a:fld>
            <a:endParaRPr lang="ko-KR"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2292635" y="300381"/>
            <a:ext cx="711314" cy="6394151"/>
          </a:xfrm>
        </p:spPr>
        <p:txBody>
          <a:bodyPr vert="eaVert"/>
          <a:lstStyle/>
          <a:p>
            <a:r>
              <a:rPr lang="ko-KR" altLang="en-US"/>
              <a:t>마스터 제목 스타일 편집</a:t>
            </a:r>
          </a:p>
        </p:txBody>
      </p:sp>
      <p:sp>
        <p:nvSpPr>
          <p:cNvPr id="3" name="세로 텍스트 개체 틀 2"/>
          <p:cNvSpPr>
            <a:spLocks noGrp="1"/>
          </p:cNvSpPr>
          <p:nvPr>
            <p:ph type="body" orient="vert" idx="1"/>
          </p:nvPr>
        </p:nvSpPr>
        <p:spPr>
          <a:xfrm>
            <a:off x="157765" y="300381"/>
            <a:ext cx="2045261" cy="6394151"/>
          </a:xfrm>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10"/>
          </p:nvPr>
        </p:nvSpPr>
        <p:spPr/>
        <p:txBody>
          <a:bodyPr/>
          <a:lstStyle/>
          <a:p>
            <a:fld id="{F532B84E-2D33-46A1-B978-C75E559310C3}" type="datetime1">
              <a:rPr lang="ko-KR" altLang="en-US" smtClean="0"/>
              <a:pPr/>
              <a:t>2023-04-24</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6B73C612-604E-4030-A584-8EFEC8D08CF7}" type="slidenum">
              <a:rPr lang="ko-KR" altLang="en-US" smtClean="0"/>
              <a:pPr/>
              <a:t>‹#›</a:t>
            </a:fld>
            <a:endParaRPr lang="ko-KR"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내용 개체 틀 2"/>
          <p:cNvSpPr>
            <a:spLocks noGrp="1"/>
          </p:cNvSpPr>
          <p:nvPr>
            <p:ph idx="1"/>
          </p:nvPr>
        </p:nvSpPr>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10"/>
          </p:nvPr>
        </p:nvSpPr>
        <p:spPr/>
        <p:txBody>
          <a:bodyPr/>
          <a:lstStyle/>
          <a:p>
            <a:fld id="{30C454AF-1072-4ECB-AC97-E6D35A7155C2}" type="datetime1">
              <a:rPr lang="ko-KR" altLang="en-US" smtClean="0"/>
              <a:pPr/>
              <a:t>2023-04-24</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6B73C612-604E-4030-A584-8EFEC8D08CF7}" type="slidenum">
              <a:rPr lang="ko-KR" altLang="en-US" smtClean="0"/>
              <a:pPr/>
              <a:t>‹#›</a:t>
            </a:fld>
            <a:endParaRPr lang="ko-KR"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제목 1"/>
          <p:cNvSpPr>
            <a:spLocks noGrp="1"/>
          </p:cNvSpPr>
          <p:nvPr>
            <p:ph type="title"/>
          </p:nvPr>
        </p:nvSpPr>
        <p:spPr>
          <a:xfrm>
            <a:off x="424735" y="4606849"/>
            <a:ext cx="4570334" cy="1423873"/>
          </a:xfrm>
        </p:spPr>
        <p:txBody>
          <a:bodyPr anchor="t"/>
          <a:lstStyle>
            <a:lvl1pPr algn="l">
              <a:defRPr sz="4000" b="1" cap="all"/>
            </a:lvl1pPr>
          </a:lstStyle>
          <a:p>
            <a:r>
              <a:rPr lang="ko-KR" altLang="en-US"/>
              <a:t>마스터 제목 스타일 편집</a:t>
            </a:r>
          </a:p>
        </p:txBody>
      </p:sp>
      <p:sp>
        <p:nvSpPr>
          <p:cNvPr id="3" name="텍스트 개체 틀 2"/>
          <p:cNvSpPr>
            <a:spLocks noGrp="1"/>
          </p:cNvSpPr>
          <p:nvPr>
            <p:ph type="body" idx="1"/>
          </p:nvPr>
        </p:nvSpPr>
        <p:spPr>
          <a:xfrm>
            <a:off x="424735" y="3038598"/>
            <a:ext cx="4570334" cy="1568251"/>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ko-KR" altLang="en-US"/>
              <a:t>마스터 텍스트 스타일을 편집합니다</a:t>
            </a:r>
          </a:p>
        </p:txBody>
      </p:sp>
      <p:sp>
        <p:nvSpPr>
          <p:cNvPr id="4" name="날짜 개체 틀 3"/>
          <p:cNvSpPr>
            <a:spLocks noGrp="1"/>
          </p:cNvSpPr>
          <p:nvPr>
            <p:ph type="dt" sz="half" idx="10"/>
          </p:nvPr>
        </p:nvSpPr>
        <p:spPr/>
        <p:txBody>
          <a:bodyPr/>
          <a:lstStyle/>
          <a:p>
            <a:fld id="{BA1ADD7E-BC7A-48D7-B9ED-4A9B3F383E57}" type="datetime1">
              <a:rPr lang="ko-KR" altLang="en-US" smtClean="0"/>
              <a:pPr/>
              <a:t>2023-04-24</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6B73C612-604E-4030-A584-8EFEC8D08CF7}" type="slidenum">
              <a:rPr lang="ko-KR" altLang="en-US" smtClean="0"/>
              <a:pPr/>
              <a:t>‹#›</a:t>
            </a:fld>
            <a:endParaRPr lang="ko-KR"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내용 개체 틀 2"/>
          <p:cNvSpPr>
            <a:spLocks noGrp="1"/>
          </p:cNvSpPr>
          <p:nvPr>
            <p:ph sz="half" idx="1"/>
          </p:nvPr>
        </p:nvSpPr>
        <p:spPr>
          <a:xfrm>
            <a:off x="157761" y="1749140"/>
            <a:ext cx="1377821" cy="494538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내용 개체 틀 3"/>
          <p:cNvSpPr>
            <a:spLocks noGrp="1"/>
          </p:cNvSpPr>
          <p:nvPr>
            <p:ph sz="half" idx="2"/>
          </p:nvPr>
        </p:nvSpPr>
        <p:spPr>
          <a:xfrm>
            <a:off x="1625195" y="1749140"/>
            <a:ext cx="1378754" cy="494538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5" name="날짜 개체 틀 4"/>
          <p:cNvSpPr>
            <a:spLocks noGrp="1"/>
          </p:cNvSpPr>
          <p:nvPr>
            <p:ph type="dt" sz="half" idx="10"/>
          </p:nvPr>
        </p:nvSpPr>
        <p:spPr/>
        <p:txBody>
          <a:bodyPr/>
          <a:lstStyle/>
          <a:p>
            <a:fld id="{13C94BAE-5C74-40D8-805E-FC9E917F8941}" type="datetime1">
              <a:rPr lang="ko-KR" altLang="en-US" smtClean="0"/>
              <a:pPr/>
              <a:t>2023-04-24</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6B73C612-604E-4030-A584-8EFEC8D08CF7}" type="slidenum">
              <a:rPr lang="ko-KR" altLang="en-US" smtClean="0"/>
              <a:pPr/>
              <a:t>‹#›</a:t>
            </a:fld>
            <a:endParaRPr lang="ko-KR"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a:xfrm>
            <a:off x="268849" y="287099"/>
            <a:ext cx="4839177" cy="1194858"/>
          </a:xfrm>
        </p:spPr>
        <p:txBody>
          <a:bodyPr/>
          <a:lstStyle>
            <a:lvl1pPr>
              <a:defRPr/>
            </a:lvl1pPr>
          </a:lstStyle>
          <a:p>
            <a:r>
              <a:rPr lang="ko-KR" altLang="en-US"/>
              <a:t>마스터 제목 스타일 편집</a:t>
            </a:r>
          </a:p>
        </p:txBody>
      </p:sp>
      <p:sp>
        <p:nvSpPr>
          <p:cNvPr id="3" name="텍스트 개체 틀 2"/>
          <p:cNvSpPr>
            <a:spLocks noGrp="1"/>
          </p:cNvSpPr>
          <p:nvPr>
            <p:ph type="body" idx="1"/>
          </p:nvPr>
        </p:nvSpPr>
        <p:spPr>
          <a:xfrm>
            <a:off x="268844" y="1604762"/>
            <a:ext cx="2375715" cy="66878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4" name="내용 개체 틀 3"/>
          <p:cNvSpPr>
            <a:spLocks noGrp="1"/>
          </p:cNvSpPr>
          <p:nvPr>
            <p:ph sz="half" idx="2"/>
          </p:nvPr>
        </p:nvSpPr>
        <p:spPr>
          <a:xfrm>
            <a:off x="268844" y="2273550"/>
            <a:ext cx="2375715" cy="413055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5" name="텍스트 개체 틀 4"/>
          <p:cNvSpPr>
            <a:spLocks noGrp="1"/>
          </p:cNvSpPr>
          <p:nvPr>
            <p:ph type="body" sz="quarter" idx="3"/>
          </p:nvPr>
        </p:nvSpPr>
        <p:spPr>
          <a:xfrm>
            <a:off x="2731372" y="1604762"/>
            <a:ext cx="2376648" cy="66878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6" name="내용 개체 틀 5"/>
          <p:cNvSpPr>
            <a:spLocks noGrp="1"/>
          </p:cNvSpPr>
          <p:nvPr>
            <p:ph sz="quarter" idx="4"/>
          </p:nvPr>
        </p:nvSpPr>
        <p:spPr>
          <a:xfrm>
            <a:off x="2731372" y="2273550"/>
            <a:ext cx="2376648" cy="413055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7" name="날짜 개체 틀 6"/>
          <p:cNvSpPr>
            <a:spLocks noGrp="1"/>
          </p:cNvSpPr>
          <p:nvPr>
            <p:ph type="dt" sz="half" idx="10"/>
          </p:nvPr>
        </p:nvSpPr>
        <p:spPr/>
        <p:txBody>
          <a:bodyPr/>
          <a:lstStyle/>
          <a:p>
            <a:fld id="{22CFEDCA-BA19-4B12-A44A-491680FBAFDB}" type="datetime1">
              <a:rPr lang="ko-KR" altLang="en-US" smtClean="0"/>
              <a:pPr/>
              <a:t>2023-04-24</a:t>
            </a:fld>
            <a:endParaRPr lang="ko-KR" altLang="en-US"/>
          </a:p>
        </p:txBody>
      </p:sp>
      <p:sp>
        <p:nvSpPr>
          <p:cNvPr id="8" name="바닥글 개체 틀 7"/>
          <p:cNvSpPr>
            <a:spLocks noGrp="1"/>
          </p:cNvSpPr>
          <p:nvPr>
            <p:ph type="ftr" sz="quarter" idx="11"/>
          </p:nvPr>
        </p:nvSpPr>
        <p:spPr/>
        <p:txBody>
          <a:bodyPr/>
          <a:lstStyle/>
          <a:p>
            <a:endParaRPr lang="ko-KR" altLang="en-US"/>
          </a:p>
        </p:txBody>
      </p:sp>
      <p:sp>
        <p:nvSpPr>
          <p:cNvPr id="9" name="슬라이드 번호 개체 틀 8"/>
          <p:cNvSpPr>
            <a:spLocks noGrp="1"/>
          </p:cNvSpPr>
          <p:nvPr>
            <p:ph type="sldNum" sz="quarter" idx="12"/>
          </p:nvPr>
        </p:nvSpPr>
        <p:spPr/>
        <p:txBody>
          <a:bodyPr/>
          <a:lstStyle/>
          <a:p>
            <a:fld id="{6B73C612-604E-4030-A584-8EFEC8D08CF7}" type="slidenum">
              <a:rPr lang="ko-KR" altLang="en-US" smtClean="0"/>
              <a:pPr/>
              <a:t>‹#›</a:t>
            </a:fld>
            <a:endParaRPr lang="ko-KR"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날짜 개체 틀 2"/>
          <p:cNvSpPr>
            <a:spLocks noGrp="1"/>
          </p:cNvSpPr>
          <p:nvPr>
            <p:ph type="dt" sz="half" idx="10"/>
          </p:nvPr>
        </p:nvSpPr>
        <p:spPr/>
        <p:txBody>
          <a:bodyPr/>
          <a:lstStyle/>
          <a:p>
            <a:fld id="{11AA988F-A91A-4889-8507-9F5D8CAA1D90}" type="datetime1">
              <a:rPr lang="ko-KR" altLang="en-US" smtClean="0"/>
              <a:pPr/>
              <a:t>2023-04-24</a:t>
            </a:fld>
            <a:endParaRPr lang="ko-KR" altLang="en-US"/>
          </a:p>
        </p:txBody>
      </p:sp>
      <p:sp>
        <p:nvSpPr>
          <p:cNvPr id="4" name="바닥글 개체 틀 3"/>
          <p:cNvSpPr>
            <a:spLocks noGrp="1"/>
          </p:cNvSpPr>
          <p:nvPr>
            <p:ph type="ftr" sz="quarter" idx="11"/>
          </p:nvPr>
        </p:nvSpPr>
        <p:spPr/>
        <p:txBody>
          <a:bodyPr/>
          <a:lstStyle/>
          <a:p>
            <a:endParaRPr lang="ko-KR" altLang="en-US"/>
          </a:p>
        </p:txBody>
      </p:sp>
      <p:sp>
        <p:nvSpPr>
          <p:cNvPr id="5" name="슬라이드 번호 개체 틀 4"/>
          <p:cNvSpPr>
            <a:spLocks noGrp="1"/>
          </p:cNvSpPr>
          <p:nvPr>
            <p:ph type="sldNum" sz="quarter" idx="12"/>
          </p:nvPr>
        </p:nvSpPr>
        <p:spPr/>
        <p:txBody>
          <a:bodyPr/>
          <a:lstStyle/>
          <a:p>
            <a:fld id="{6B73C612-604E-4030-A584-8EFEC8D08CF7}" type="slidenum">
              <a:rPr lang="ko-KR" altLang="en-US" smtClean="0"/>
              <a:pPr/>
              <a:t>‹#›</a:t>
            </a:fld>
            <a:endParaRPr lang="ko-KR"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2935B53A-FA55-41B5-9F77-762107B6A358}" type="datetime1">
              <a:rPr lang="ko-KR" altLang="en-US" smtClean="0"/>
              <a:pPr/>
              <a:t>2023-04-24</a:t>
            </a:fld>
            <a:endParaRPr lang="ko-KR" altLang="en-US"/>
          </a:p>
        </p:txBody>
      </p:sp>
      <p:sp>
        <p:nvSpPr>
          <p:cNvPr id="3" name="바닥글 개체 틀 2"/>
          <p:cNvSpPr>
            <a:spLocks noGrp="1"/>
          </p:cNvSpPr>
          <p:nvPr>
            <p:ph type="ftr" sz="quarter" idx="11"/>
          </p:nvPr>
        </p:nvSpPr>
        <p:spPr/>
        <p:txBody>
          <a:bodyPr/>
          <a:lstStyle/>
          <a:p>
            <a:endParaRPr lang="ko-KR" altLang="en-US"/>
          </a:p>
        </p:txBody>
      </p:sp>
      <p:sp>
        <p:nvSpPr>
          <p:cNvPr id="4" name="슬라이드 번호 개체 틀 3"/>
          <p:cNvSpPr>
            <a:spLocks noGrp="1"/>
          </p:cNvSpPr>
          <p:nvPr>
            <p:ph type="sldNum" sz="quarter" idx="12"/>
          </p:nvPr>
        </p:nvSpPr>
        <p:spPr/>
        <p:txBody>
          <a:bodyPr/>
          <a:lstStyle/>
          <a:p>
            <a:fld id="{6B73C612-604E-4030-A584-8EFEC8D08CF7}" type="slidenum">
              <a:rPr lang="ko-KR" altLang="en-US" smtClean="0"/>
              <a:pPr/>
              <a:t>‹#›</a:t>
            </a:fld>
            <a:endParaRPr lang="ko-KR"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268849" y="285438"/>
            <a:ext cx="1768951" cy="1214773"/>
          </a:xfrm>
        </p:spPr>
        <p:txBody>
          <a:bodyPr anchor="b"/>
          <a:lstStyle>
            <a:lvl1pPr algn="l">
              <a:defRPr sz="2000" b="1"/>
            </a:lvl1pPr>
          </a:lstStyle>
          <a:p>
            <a:r>
              <a:rPr lang="ko-KR" altLang="en-US"/>
              <a:t>마스터 제목 스타일 편집</a:t>
            </a:r>
          </a:p>
        </p:txBody>
      </p:sp>
      <p:sp>
        <p:nvSpPr>
          <p:cNvPr id="3" name="내용 개체 틀 2"/>
          <p:cNvSpPr>
            <a:spLocks noGrp="1"/>
          </p:cNvSpPr>
          <p:nvPr>
            <p:ph idx="1"/>
          </p:nvPr>
        </p:nvSpPr>
        <p:spPr>
          <a:xfrm>
            <a:off x="2102204" y="285445"/>
            <a:ext cx="3005816" cy="611867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텍스트 개체 틀 3"/>
          <p:cNvSpPr>
            <a:spLocks noGrp="1"/>
          </p:cNvSpPr>
          <p:nvPr>
            <p:ph type="body" sz="half" idx="2"/>
          </p:nvPr>
        </p:nvSpPr>
        <p:spPr>
          <a:xfrm>
            <a:off x="268849" y="1500218"/>
            <a:ext cx="1768951" cy="49038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a:t>마스터 텍스트 스타일을 편집합니다</a:t>
            </a:r>
          </a:p>
        </p:txBody>
      </p:sp>
      <p:sp>
        <p:nvSpPr>
          <p:cNvPr id="5" name="날짜 개체 틀 4"/>
          <p:cNvSpPr>
            <a:spLocks noGrp="1"/>
          </p:cNvSpPr>
          <p:nvPr>
            <p:ph type="dt" sz="half" idx="10"/>
          </p:nvPr>
        </p:nvSpPr>
        <p:spPr/>
        <p:txBody>
          <a:bodyPr/>
          <a:lstStyle/>
          <a:p>
            <a:fld id="{20CCB9EB-6D1F-46C8-8F37-8B5C2F808D81}" type="datetime1">
              <a:rPr lang="ko-KR" altLang="en-US" smtClean="0"/>
              <a:pPr/>
              <a:t>2023-04-24</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6B73C612-604E-4030-A584-8EFEC8D08CF7}" type="slidenum">
              <a:rPr lang="ko-KR" altLang="en-US" smtClean="0"/>
              <a:pPr/>
              <a:t>‹#›</a:t>
            </a:fld>
            <a:endParaRPr lang="ko-KR"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p:cNvSpPr>
            <a:spLocks noGrp="1"/>
          </p:cNvSpPr>
          <p:nvPr>
            <p:ph type="title"/>
          </p:nvPr>
        </p:nvSpPr>
        <p:spPr>
          <a:xfrm>
            <a:off x="1053903" y="5018405"/>
            <a:ext cx="3226118" cy="592451"/>
          </a:xfrm>
        </p:spPr>
        <p:txBody>
          <a:bodyPr anchor="b"/>
          <a:lstStyle>
            <a:lvl1pPr algn="l">
              <a:defRPr sz="2000" b="1"/>
            </a:lvl1pPr>
          </a:lstStyle>
          <a:p>
            <a:r>
              <a:rPr lang="ko-KR" altLang="en-US"/>
              <a:t>마스터 제목 스타일 편집</a:t>
            </a:r>
          </a:p>
        </p:txBody>
      </p:sp>
      <p:sp>
        <p:nvSpPr>
          <p:cNvPr id="3" name="그림 개체 틀 2"/>
          <p:cNvSpPr>
            <a:spLocks noGrp="1"/>
          </p:cNvSpPr>
          <p:nvPr>
            <p:ph type="pic" idx="1"/>
          </p:nvPr>
        </p:nvSpPr>
        <p:spPr>
          <a:xfrm>
            <a:off x="1053903" y="640577"/>
            <a:ext cx="3226118" cy="430149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ko-KR" altLang="en-US"/>
          </a:p>
        </p:txBody>
      </p:sp>
      <p:sp>
        <p:nvSpPr>
          <p:cNvPr id="4" name="텍스트 개체 틀 3"/>
          <p:cNvSpPr>
            <a:spLocks noGrp="1"/>
          </p:cNvSpPr>
          <p:nvPr>
            <p:ph type="body" sz="half" idx="2"/>
          </p:nvPr>
        </p:nvSpPr>
        <p:spPr>
          <a:xfrm>
            <a:off x="1053903" y="5610856"/>
            <a:ext cx="3226118" cy="84137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a:t>마스터 텍스트 스타일을 편집합니다</a:t>
            </a:r>
          </a:p>
        </p:txBody>
      </p:sp>
      <p:sp>
        <p:nvSpPr>
          <p:cNvPr id="5" name="날짜 개체 틀 4"/>
          <p:cNvSpPr>
            <a:spLocks noGrp="1"/>
          </p:cNvSpPr>
          <p:nvPr>
            <p:ph type="dt" sz="half" idx="10"/>
          </p:nvPr>
        </p:nvSpPr>
        <p:spPr/>
        <p:txBody>
          <a:bodyPr/>
          <a:lstStyle/>
          <a:p>
            <a:fld id="{3693ECA2-7C21-4296-BF2E-7B19C0C5484F}" type="datetime1">
              <a:rPr lang="ko-KR" altLang="en-US" smtClean="0"/>
              <a:pPr/>
              <a:t>2023-04-24</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6B73C612-604E-4030-A584-8EFEC8D08CF7}" type="slidenum">
              <a:rPr lang="ko-KR" altLang="en-US" smtClean="0"/>
              <a:pPr/>
              <a:t>‹#›</a:t>
            </a:fld>
            <a:endParaRPr lang="ko-KR" altLang="en-US"/>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제목 개체 틀 1"/>
          <p:cNvSpPr>
            <a:spLocks noGrp="1"/>
          </p:cNvSpPr>
          <p:nvPr>
            <p:ph type="title"/>
          </p:nvPr>
        </p:nvSpPr>
        <p:spPr>
          <a:xfrm>
            <a:off x="268849" y="287099"/>
            <a:ext cx="4839177" cy="1194858"/>
          </a:xfrm>
          <a:prstGeom prst="rect">
            <a:avLst/>
          </a:prstGeom>
        </p:spPr>
        <p:txBody>
          <a:bodyPr vert="horz" lIns="91440" tIns="45720" rIns="91440" bIns="45720" rtlCol="0" anchor="ctr">
            <a:normAutofit/>
          </a:bodyPr>
          <a:lstStyle/>
          <a:p>
            <a:r>
              <a:rPr lang="ko-KR" altLang="en-US"/>
              <a:t>마스터 제목 스타일 편집</a:t>
            </a:r>
          </a:p>
        </p:txBody>
      </p:sp>
      <p:sp>
        <p:nvSpPr>
          <p:cNvPr id="3" name="텍스트 개체 틀 2"/>
          <p:cNvSpPr>
            <a:spLocks noGrp="1"/>
          </p:cNvSpPr>
          <p:nvPr>
            <p:ph type="body" idx="1"/>
          </p:nvPr>
        </p:nvSpPr>
        <p:spPr>
          <a:xfrm>
            <a:off x="268849" y="1672803"/>
            <a:ext cx="4839177" cy="4731308"/>
          </a:xfrm>
          <a:prstGeom prst="rect">
            <a:avLst/>
          </a:prstGeom>
        </p:spPr>
        <p:txBody>
          <a:bodyPr vert="horz" lIns="91440" tIns="45720" rIns="91440" bIns="45720" rtlCol="0">
            <a:normAutofit/>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2"/>
          </p:nvPr>
        </p:nvSpPr>
        <p:spPr>
          <a:xfrm>
            <a:off x="268849" y="6644747"/>
            <a:ext cx="1254601" cy="381691"/>
          </a:xfrm>
          <a:prstGeom prst="rect">
            <a:avLst/>
          </a:prstGeom>
        </p:spPr>
        <p:txBody>
          <a:bodyPr vert="horz" lIns="91440" tIns="45720" rIns="91440" bIns="45720" rtlCol="0" anchor="ctr"/>
          <a:lstStyle>
            <a:lvl1pPr algn="l">
              <a:defRPr sz="1200">
                <a:solidFill>
                  <a:schemeClr val="tx1">
                    <a:tint val="75000"/>
                  </a:schemeClr>
                </a:solidFill>
              </a:defRPr>
            </a:lvl1pPr>
          </a:lstStyle>
          <a:p>
            <a:fld id="{9DFCFD71-C1D4-45F0-9035-C92F695C93E2}" type="datetime1">
              <a:rPr lang="ko-KR" altLang="en-US" smtClean="0"/>
              <a:pPr/>
              <a:t>2023-04-24</a:t>
            </a:fld>
            <a:endParaRPr lang="ko-KR" altLang="en-US"/>
          </a:p>
        </p:txBody>
      </p:sp>
      <p:sp>
        <p:nvSpPr>
          <p:cNvPr id="5" name="바닥글 개체 틀 4"/>
          <p:cNvSpPr>
            <a:spLocks noGrp="1"/>
          </p:cNvSpPr>
          <p:nvPr>
            <p:ph type="ftr" sz="quarter" idx="3"/>
          </p:nvPr>
        </p:nvSpPr>
        <p:spPr>
          <a:xfrm>
            <a:off x="1837097" y="6644747"/>
            <a:ext cx="1702673" cy="381691"/>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a:p>
        </p:txBody>
      </p:sp>
      <p:sp>
        <p:nvSpPr>
          <p:cNvPr id="6" name="슬라이드 번호 개체 틀 5"/>
          <p:cNvSpPr>
            <a:spLocks noGrp="1"/>
          </p:cNvSpPr>
          <p:nvPr>
            <p:ph type="sldNum" sz="quarter" idx="4"/>
          </p:nvPr>
        </p:nvSpPr>
        <p:spPr>
          <a:xfrm>
            <a:off x="3853425" y="6644747"/>
            <a:ext cx="1254601" cy="381691"/>
          </a:xfrm>
          <a:prstGeom prst="rect">
            <a:avLst/>
          </a:prstGeom>
        </p:spPr>
        <p:txBody>
          <a:bodyPr vert="horz" lIns="91440" tIns="45720" rIns="91440" bIns="45720" rtlCol="0" anchor="ctr"/>
          <a:lstStyle>
            <a:lvl1pPr algn="r">
              <a:defRPr sz="1200">
                <a:solidFill>
                  <a:schemeClr val="tx1">
                    <a:tint val="75000"/>
                  </a:schemeClr>
                </a:solidFill>
              </a:defRPr>
            </a:lvl1pPr>
          </a:lstStyle>
          <a:p>
            <a:fld id="{6B73C612-604E-4030-A584-8EFEC8D08CF7}" type="slidenum">
              <a:rPr lang="ko-KR" altLang="en-US" smtClean="0"/>
              <a:pPr/>
              <a:t>‹#›</a:t>
            </a:fld>
            <a:endParaRPr lang="ko-KR" altLang="en-US"/>
          </a:p>
        </p:txBody>
      </p:sp>
    </p:spTree>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hf hdr="0" ftr="0" dt="0"/>
  <p:txStyles>
    <p:titleStyle>
      <a:lvl1pPr algn="ctr" defTabSz="914400" rtl="0" eaLnBrk="1" latinLnBrk="1"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notesSlide" Target="../notesSlides/notesSlide1.xml"  /><Relationship Id="rId2" Type="http://schemas.openxmlformats.org/officeDocument/2006/relationships/slideLayout" Target="../slideLayouts/slideLayout7.xml"  /><Relationship Id="rId3" Type="http://schemas.openxmlformats.org/officeDocument/2006/relationships/image" Target="../media/image1.jpeg"  /><Relationship Id="rId4" Type="http://schemas.openxmlformats.org/officeDocument/2006/relationships/image" Target="../media/image2.jpeg"  /><Relationship Id="rId5" Type="http://schemas.openxmlformats.org/officeDocument/2006/relationships/image" Target="../media/image3.png"  /><Relationship Id="rId6" Type="http://schemas.openxmlformats.org/officeDocument/2006/relationships/image" Target="../media/image4.jpeg"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hyperlink" Target="http://www.melvinuniv.org/" TargetMode="External" /><Relationship Id="rId3" Type="http://schemas.openxmlformats.org/officeDocument/2006/relationships/image" Target="../media/image5.jpeg"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slide1.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5122" name="슬라이드 번호 개체 틀 1"/>
          <p:cNvSpPr>
            <a:spLocks noGrp="1"/>
          </p:cNvSpPr>
          <p:nvPr>
            <p:ph type="sldNum" sz="quarter" idx="12"/>
          </p:nvPr>
        </p:nvSpPr>
        <p:spPr>
          <a:noFill/>
        </p:spPr>
        <p:txBody>
          <a:bodyPr/>
          <a:lstStyle/>
          <a:p>
            <a:pPr lvl="0">
              <a:defRPr/>
            </a:pPr>
            <a:fld id="{1689D028-7CB4-4BC3-9AC9-16E53EC198D8}" type="slidenum">
              <a:rPr lang="en-US" altLang="ko-KR">
                <a:ea typeface="굴림"/>
              </a:rPr>
              <a:pPr lvl="0">
                <a:defRPr/>
              </a:pPr>
              <a:t>1</a:t>
            </a:fld>
            <a:endParaRPr lang="en-US" altLang="ko-KR">
              <a:ea typeface="굴림"/>
            </a:endParaRPr>
          </a:p>
        </p:txBody>
      </p:sp>
      <p:sp>
        <p:nvSpPr>
          <p:cNvPr id="5124" name="Rectangle 2"/>
          <p:cNvSpPr>
            <a:spLocks noChangeArrowheads="1"/>
          </p:cNvSpPr>
          <p:nvPr/>
        </p:nvSpPr>
        <p:spPr>
          <a:xfrm>
            <a:off x="3" y="0"/>
            <a:ext cx="672207" cy="7169150"/>
          </a:xfrm>
          <a:prstGeom prst="rect">
            <a:avLst/>
          </a:prstGeom>
          <a:solidFill>
            <a:schemeClr val="tx2">
              <a:lumMod val="60000"/>
              <a:lumOff val="40000"/>
            </a:schemeClr>
          </a:solidFill>
          <a:ln w="9525">
            <a:noFill/>
            <a:miter/>
          </a:ln>
        </p:spPr>
        <p:txBody>
          <a:bodyPr wrap="none" lIns="71668" tIns="35835" rIns="71668" bIns="35835" anchor="ctr"/>
          <a:lstStyle/>
          <a:p>
            <a:pPr lvl="0">
              <a:defRPr/>
            </a:pPr>
            <a:endParaRPr lang="ko-KR" altLang="en-US"/>
          </a:p>
        </p:txBody>
      </p:sp>
      <p:sp>
        <p:nvSpPr>
          <p:cNvPr id="5125" name="Rectangle 16"/>
          <p:cNvSpPr>
            <a:spLocks noChangeArrowheads="1"/>
          </p:cNvSpPr>
          <p:nvPr/>
        </p:nvSpPr>
        <p:spPr>
          <a:xfrm>
            <a:off x="3" y="5096743"/>
            <a:ext cx="672207" cy="2072407"/>
          </a:xfrm>
          <a:prstGeom prst="rect">
            <a:avLst/>
          </a:prstGeom>
          <a:solidFill>
            <a:srgbClr val="c00000"/>
          </a:solidFill>
          <a:ln w="9525">
            <a:noFill/>
            <a:miter/>
          </a:ln>
        </p:spPr>
        <p:txBody>
          <a:bodyPr wrap="none" lIns="71668" tIns="35835" rIns="71668" bIns="35835" anchor="ctr"/>
          <a:lstStyle/>
          <a:p>
            <a:pPr algn="ctr">
              <a:defRPr/>
            </a:pPr>
            <a:endParaRPr lang="ko-KR" altLang="ko-KR"/>
          </a:p>
        </p:txBody>
      </p:sp>
      <p:sp>
        <p:nvSpPr>
          <p:cNvPr id="5126" name="Text Box 9"/>
          <p:cNvSpPr txBox="1">
            <a:spLocks noChangeArrowheads="1"/>
          </p:cNvSpPr>
          <p:nvPr/>
        </p:nvSpPr>
        <p:spPr>
          <a:xfrm>
            <a:off x="3472569" y="365632"/>
            <a:ext cx="1721065" cy="272425"/>
          </a:xfrm>
          <a:prstGeom prst="rect">
            <a:avLst/>
          </a:prstGeom>
          <a:noFill/>
          <a:ln w="9525">
            <a:noFill/>
            <a:miter/>
          </a:ln>
        </p:spPr>
        <p:txBody>
          <a:bodyPr wrap="none" lIns="71668" tIns="35835" rIns="71668" bIns="35835">
            <a:spAutoFit/>
          </a:bodyPr>
          <a:lstStyle/>
          <a:p>
            <a:pPr lvl="0">
              <a:defRPr/>
            </a:pPr>
            <a:r>
              <a:rPr lang="en-US" altLang="ko-KR" sz="1300" b="1">
                <a:solidFill>
                  <a:schemeClr val="accent5">
                    <a:lumMod val="50000"/>
                  </a:schemeClr>
                </a:solidFill>
              </a:rPr>
              <a:t>Equipping &amp; Caring</a:t>
            </a:r>
            <a:endParaRPr lang="en-US" altLang="ko-KR" sz="1300" b="1">
              <a:solidFill>
                <a:schemeClr val="accent5">
                  <a:lumMod val="50000"/>
                </a:schemeClr>
              </a:solidFill>
            </a:endParaRPr>
          </a:p>
        </p:txBody>
      </p:sp>
      <p:sp>
        <p:nvSpPr>
          <p:cNvPr id="5130" name="TextBox 32"/>
          <p:cNvSpPr txBox="1">
            <a:spLocks noChangeArrowheads="1"/>
          </p:cNvSpPr>
          <p:nvPr/>
        </p:nvSpPr>
        <p:spPr>
          <a:xfrm rot="5400000">
            <a:off x="-3248469" y="3309862"/>
            <a:ext cx="7169149" cy="549424"/>
          </a:xfrm>
          <a:prstGeom prst="rect">
            <a:avLst/>
          </a:prstGeom>
          <a:noFill/>
          <a:ln w="9525">
            <a:noFill/>
            <a:miter/>
          </a:ln>
        </p:spPr>
        <p:txBody>
          <a:bodyPr wrap="square" lIns="71668" tIns="35835" rIns="71668" bIns="35835">
            <a:spAutoFit/>
          </a:bodyPr>
          <a:lstStyle/>
          <a:p>
            <a:pPr lvl="0">
              <a:defRPr/>
            </a:pPr>
            <a:r>
              <a:rPr lang="en-US" altLang="ko-KR" sz="3100">
                <a:solidFill>
                  <a:schemeClr val="bg1"/>
                </a:solidFill>
              </a:rPr>
              <a:t>    Lay  Pastors  Ministry        </a:t>
            </a:r>
            <a:r>
              <a:rPr lang="en-US" altLang="ko-KR" sz="3100" b="1">
                <a:solidFill>
                  <a:schemeClr val="bg1"/>
                </a:solidFill>
              </a:rPr>
              <a:t>PACE</a:t>
            </a:r>
            <a:r>
              <a:rPr lang="en-US" altLang="ko-KR" sz="3100">
                <a:solidFill>
                  <a:schemeClr val="bg1"/>
                </a:solidFill>
              </a:rPr>
              <a:t>  </a:t>
            </a:r>
            <a:endParaRPr lang="ko-KR" altLang="en-US" sz="3100">
              <a:solidFill>
                <a:schemeClr val="bg1"/>
              </a:solidFill>
            </a:endParaRPr>
          </a:p>
        </p:txBody>
      </p:sp>
      <p:sp>
        <p:nvSpPr>
          <p:cNvPr id="5131" name="Rectangle 2"/>
          <p:cNvSpPr>
            <a:spLocks noChangeArrowheads="1"/>
          </p:cNvSpPr>
          <p:nvPr/>
        </p:nvSpPr>
        <p:spPr>
          <a:xfrm rot="16200000">
            <a:off x="2944565" y="4736852"/>
            <a:ext cx="200200" cy="4664398"/>
          </a:xfrm>
          <a:prstGeom prst="rect">
            <a:avLst/>
          </a:prstGeom>
          <a:solidFill>
            <a:srgbClr val="002060"/>
          </a:solidFill>
          <a:ln w="9525">
            <a:noFill/>
            <a:miter/>
          </a:ln>
        </p:spPr>
        <p:txBody>
          <a:bodyPr wrap="none" lIns="71668" tIns="35835" rIns="71668" bIns="35835" anchor="ctr"/>
          <a:lstStyle/>
          <a:p>
            <a:pPr lvl="0">
              <a:defRPr/>
            </a:pPr>
            <a:endParaRPr lang="ko-KR" altLang="en-US">
              <a:solidFill>
                <a:srgbClr val="ff6600"/>
              </a:solidFill>
            </a:endParaRPr>
          </a:p>
        </p:txBody>
      </p:sp>
      <p:sp>
        <p:nvSpPr>
          <p:cNvPr id="28" name="TextBox 27"/>
          <p:cNvSpPr txBox="1"/>
          <p:nvPr/>
        </p:nvSpPr>
        <p:spPr>
          <a:xfrm>
            <a:off x="1400219" y="4760776"/>
            <a:ext cx="144800" cy="287813"/>
          </a:xfrm>
          <a:prstGeom prst="rect">
            <a:avLst/>
          </a:prstGeom>
          <a:noFill/>
        </p:spPr>
        <p:txBody>
          <a:bodyPr wrap="none" lIns="71668" tIns="35835" rIns="71668" bIns="35835">
            <a:spAutoFit/>
          </a:bodyPr>
          <a:lstStyle/>
          <a:p>
            <a:pPr lvl="0">
              <a:defRPr/>
            </a:pPr>
            <a:endParaRPr lang="ko-KR" altLang="en-US"/>
          </a:p>
        </p:txBody>
      </p:sp>
      <p:pic>
        <p:nvPicPr>
          <p:cNvPr id="34818" name="Picture 2" descr="C:\Users\서병채\Desktop\바탕화면\사진들\마크모음\모자.jpg"/>
          <p:cNvPicPr>
            <a:picLocks noChangeAspect="1" noChangeArrowheads="1"/>
          </p:cNvPicPr>
          <p:nvPr/>
        </p:nvPicPr>
        <p:blipFill rotWithShape="1">
          <a:blip r:embed="rId3"/>
          <a:srcRect/>
          <a:stretch>
            <a:fillRect/>
          </a:stretch>
        </p:blipFill>
        <p:spPr>
          <a:xfrm>
            <a:off x="744215" y="200199"/>
            <a:ext cx="1138912" cy="1512168"/>
          </a:xfrm>
          <a:prstGeom prst="rect">
            <a:avLst/>
          </a:prstGeom>
          <a:noFill/>
        </p:spPr>
      </p:pic>
      <p:sp>
        <p:nvSpPr>
          <p:cNvPr id="33799" name="Rectangle 7"/>
          <p:cNvSpPr>
            <a:spLocks noChangeArrowheads="1"/>
          </p:cNvSpPr>
          <p:nvPr/>
        </p:nvSpPr>
        <p:spPr>
          <a:xfrm>
            <a:off x="2" y="74714"/>
            <a:ext cx="184731" cy="307777"/>
          </a:xfrm>
          <a:prstGeom prst="rect">
            <a:avLst/>
          </a:prstGeom>
          <a:noFill/>
          <a:ln w="9525">
            <a:noFill/>
            <a:miter/>
          </a:ln>
          <a:effectLst/>
        </p:spPr>
        <p:txBody>
          <a:bodyPr vert="horz" wrap="none" lIns="91440" tIns="45720" rIns="91440" bIns="45720" anchor="ctr" anchorCtr="0">
            <a:prstTxWarp prst="textNoShape">
              <a:avLst/>
            </a:prstTxWarp>
            <a:spAutoFit/>
          </a:bodyPr>
          <a:lstStyle/>
          <a:p>
            <a:pPr lvl="0">
              <a:defRPr/>
            </a:pPr>
            <a:endParaRPr lang="ko-KR" altLang="en-US"/>
          </a:p>
        </p:txBody>
      </p:sp>
      <p:sp>
        <p:nvSpPr>
          <p:cNvPr id="17" name="TextBox 16"/>
          <p:cNvSpPr txBox="1"/>
          <p:nvPr/>
        </p:nvSpPr>
        <p:spPr>
          <a:xfrm>
            <a:off x="1532497" y="2029034"/>
            <a:ext cx="3024336" cy="1457364"/>
          </a:xfrm>
          <a:prstGeom prst="rect">
            <a:avLst/>
          </a:prstGeom>
          <a:noFill/>
        </p:spPr>
        <p:txBody>
          <a:bodyPr wrap="square" lIns="71668" tIns="35835" rIns="71668" bIns="35835">
            <a:spAutoFit/>
          </a:bodyPr>
          <a:lstStyle/>
          <a:p>
            <a:pPr algn="ctr">
              <a:defRPr/>
            </a:pPr>
            <a:r>
              <a:rPr lang="en-US" altLang="ko-KR" sz="2000" b="1">
                <a:solidFill>
                  <a:schemeClr val="accent1">
                    <a:lumMod val="50000"/>
                  </a:schemeClr>
                </a:solidFill>
                <a:latin typeface="+mj-lt"/>
              </a:rPr>
              <a:t>TRAINING MANUAL</a:t>
            </a:r>
            <a:endParaRPr lang="en-US" altLang="ko-KR" sz="2000" b="1">
              <a:solidFill>
                <a:schemeClr val="accent1">
                  <a:lumMod val="50000"/>
                </a:schemeClr>
              </a:solidFill>
              <a:latin typeface="+mj-lt"/>
            </a:endParaRPr>
          </a:p>
          <a:p>
            <a:pPr algn="ctr">
              <a:defRPr/>
            </a:pPr>
            <a:r>
              <a:rPr lang="en-US" altLang="ko-KR" b="1">
                <a:solidFill>
                  <a:srgbClr val="c00000"/>
                </a:solidFill>
                <a:latin typeface="+mj-lt"/>
              </a:rPr>
              <a:t>SUMMARY</a:t>
            </a:r>
            <a:endParaRPr lang="en-US" altLang="ko-KR" b="1">
              <a:solidFill>
                <a:srgbClr val="c00000"/>
              </a:solidFill>
              <a:latin typeface="+mj-lt"/>
            </a:endParaRPr>
          </a:p>
          <a:p>
            <a:pPr algn="ctr">
              <a:defRPr/>
            </a:pPr>
            <a:endParaRPr lang="en-US" altLang="ko-KR" b="1">
              <a:solidFill>
                <a:srgbClr val="c00000"/>
              </a:solidFill>
              <a:latin typeface="+mj-lt"/>
            </a:endParaRPr>
          </a:p>
          <a:p>
            <a:pPr algn="ctr">
              <a:defRPr/>
            </a:pPr>
            <a:endParaRPr lang="en-US" altLang="ko-KR" b="1">
              <a:solidFill>
                <a:srgbClr val="c00000"/>
              </a:solidFill>
              <a:latin typeface="+mj-lt"/>
            </a:endParaRPr>
          </a:p>
          <a:p>
            <a:pPr algn="ctr">
              <a:defRPr/>
            </a:pPr>
            <a:r>
              <a:rPr lang="en-US" altLang="ko-KR" b="1">
                <a:solidFill>
                  <a:srgbClr val="5f2987"/>
                </a:solidFill>
                <a:latin typeface="+mj-lt"/>
              </a:rPr>
              <a:t>From the book</a:t>
            </a:r>
            <a:endParaRPr lang="en-US" altLang="ko-KR" b="1">
              <a:solidFill>
                <a:srgbClr val="5f2987"/>
              </a:solidFill>
              <a:latin typeface="+mj-lt"/>
            </a:endParaRPr>
          </a:p>
          <a:p>
            <a:pPr algn="ctr">
              <a:defRPr/>
            </a:pPr>
            <a:r>
              <a:rPr lang="en-US" altLang="ko-KR" b="1" i="1">
                <a:solidFill>
                  <a:srgbClr val="5f2987"/>
                </a:solidFill>
                <a:latin typeface="+mj-lt"/>
              </a:rPr>
              <a:t>Can The Pastor Do It Alone?</a:t>
            </a:r>
            <a:endParaRPr lang="en-US" altLang="ko-KR" b="1" i="1">
              <a:solidFill>
                <a:srgbClr val="5f2987"/>
              </a:solidFill>
              <a:latin typeface="+mj-lt"/>
            </a:endParaRPr>
          </a:p>
        </p:txBody>
      </p:sp>
      <p:sp>
        <p:nvSpPr>
          <p:cNvPr id="18" name="Text Box 10"/>
          <p:cNvSpPr txBox="1">
            <a:spLocks noChangeArrowheads="1"/>
          </p:cNvSpPr>
          <p:nvPr/>
        </p:nvSpPr>
        <p:spPr>
          <a:xfrm>
            <a:off x="3480519" y="632247"/>
            <a:ext cx="1656184" cy="410924"/>
          </a:xfrm>
          <a:prstGeom prst="rect">
            <a:avLst/>
          </a:prstGeom>
          <a:noFill/>
          <a:ln w="9525">
            <a:noFill/>
            <a:miter/>
          </a:ln>
        </p:spPr>
        <p:txBody>
          <a:bodyPr wrap="square" lIns="71668" tIns="35835" rIns="71668" bIns="35835">
            <a:spAutoFit/>
          </a:bodyPr>
          <a:lstStyle/>
          <a:p>
            <a:pPr algn="dist">
              <a:defRPr/>
            </a:pPr>
            <a:r>
              <a:rPr lang="en-US" altLang="ko-KR" sz="1100">
                <a:solidFill>
                  <a:schemeClr val="bg1">
                    <a:lumMod val="65000"/>
                  </a:schemeClr>
                </a:solidFill>
              </a:rPr>
              <a:t>To equip the saints</a:t>
            </a:r>
            <a:endParaRPr lang="en-US" altLang="ko-KR" sz="1100">
              <a:solidFill>
                <a:schemeClr val="bg1">
                  <a:lumMod val="65000"/>
                </a:schemeClr>
              </a:solidFill>
            </a:endParaRPr>
          </a:p>
          <a:p>
            <a:pPr algn="dist">
              <a:defRPr/>
            </a:pPr>
            <a:r>
              <a:rPr lang="en-US" altLang="ko-KR" sz="1100">
                <a:solidFill>
                  <a:schemeClr val="bg1">
                    <a:lumMod val="65000"/>
                  </a:schemeClr>
                </a:solidFill>
              </a:rPr>
              <a:t>For the Ministry</a:t>
            </a:r>
            <a:endParaRPr lang="en-US" altLang="ko-KR" sz="1100">
              <a:solidFill>
                <a:schemeClr val="bg1">
                  <a:lumMod val="65000"/>
                </a:schemeClr>
              </a:solidFill>
            </a:endParaRPr>
          </a:p>
        </p:txBody>
      </p:sp>
      <p:cxnSp>
        <p:nvCxnSpPr>
          <p:cNvPr id="21" name="직선 연결선 20"/>
          <p:cNvCxnSpPr/>
          <p:nvPr/>
        </p:nvCxnSpPr>
        <p:spPr>
          <a:xfrm>
            <a:off x="1896343" y="6032847"/>
            <a:ext cx="0" cy="864096"/>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4" name="직선 연결선 23"/>
          <p:cNvCxnSpPr/>
          <p:nvPr/>
        </p:nvCxnSpPr>
        <p:spPr>
          <a:xfrm>
            <a:off x="3552527" y="6032847"/>
            <a:ext cx="0" cy="864096"/>
          </a:xfrm>
          <a:prstGeom prst="line">
            <a:avLst/>
          </a:prstGeom>
          <a:ln w="19685">
            <a:solidFill>
              <a:schemeClr val="bg1"/>
            </a:solidFill>
          </a:ln>
        </p:spPr>
        <p:style>
          <a:lnRef idx="1">
            <a:schemeClr val="accent1"/>
          </a:lnRef>
          <a:fillRef idx="0">
            <a:schemeClr val="accent1"/>
          </a:fillRef>
          <a:effectRef idx="0">
            <a:schemeClr val="accent1"/>
          </a:effectRef>
          <a:fontRef idx="minor">
            <a:schemeClr val="tx1"/>
          </a:fontRef>
        </p:style>
      </p:cxnSp>
      <p:pic>
        <p:nvPicPr>
          <p:cNvPr id="19" name="_x112159592" descr="EMB00005e945a22"/>
          <p:cNvPicPr>
            <a:picLocks noChangeAspect="1" noChangeArrowheads="1"/>
          </p:cNvPicPr>
          <p:nvPr/>
        </p:nvPicPr>
        <p:blipFill rotWithShape="1">
          <a:blip r:embed="rId4"/>
          <a:srcRect l="35610" t="46120" r="23740" b="52240"/>
          <a:stretch>
            <a:fillRect/>
          </a:stretch>
        </p:blipFill>
        <p:spPr>
          <a:xfrm>
            <a:off x="3552527" y="1064295"/>
            <a:ext cx="1512168" cy="93882"/>
          </a:xfrm>
          <a:prstGeom prst="rect">
            <a:avLst/>
          </a:prstGeom>
          <a:noFill/>
        </p:spPr>
      </p:pic>
      <p:cxnSp>
        <p:nvCxnSpPr>
          <p:cNvPr id="22" name="직선 연결선 21"/>
          <p:cNvCxnSpPr/>
          <p:nvPr/>
        </p:nvCxnSpPr>
        <p:spPr>
          <a:xfrm>
            <a:off x="1896343" y="5888831"/>
            <a:ext cx="0" cy="1008112"/>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3" name="직선 연결선 22"/>
          <p:cNvCxnSpPr/>
          <p:nvPr/>
        </p:nvCxnSpPr>
        <p:spPr>
          <a:xfrm>
            <a:off x="4128591" y="5888831"/>
            <a:ext cx="0" cy="1008112"/>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
        <p:nvSpPr>
          <p:cNvPr id="27" name="Text Box 9"/>
          <p:cNvSpPr txBox="1">
            <a:spLocks noChangeArrowheads="1"/>
          </p:cNvSpPr>
          <p:nvPr/>
        </p:nvSpPr>
        <p:spPr>
          <a:xfrm>
            <a:off x="1472619" y="5908707"/>
            <a:ext cx="1152128" cy="287813"/>
          </a:xfrm>
          <a:prstGeom prst="rect">
            <a:avLst/>
          </a:prstGeom>
          <a:noFill/>
          <a:ln w="9525">
            <a:noFill/>
            <a:miter/>
          </a:ln>
        </p:spPr>
        <p:txBody>
          <a:bodyPr wrap="square" lIns="71668" tIns="35835" rIns="71668" bIns="35835">
            <a:spAutoFit/>
          </a:bodyPr>
          <a:lstStyle/>
          <a:p>
            <a:pPr lvl="0">
              <a:defRPr/>
            </a:pPr>
            <a:r>
              <a:rPr lang="en-US" altLang="ko-KR">
                <a:solidFill>
                  <a:schemeClr val="accent5">
                    <a:lumMod val="50000"/>
                  </a:schemeClr>
                </a:solidFill>
              </a:rPr>
              <a:t>Seoul Korea</a:t>
            </a:r>
            <a:endParaRPr lang="en-US" altLang="ko-KR">
              <a:solidFill>
                <a:schemeClr val="accent5">
                  <a:lumMod val="50000"/>
                </a:schemeClr>
              </a:solidFill>
            </a:endParaRPr>
          </a:p>
        </p:txBody>
      </p:sp>
      <p:pic>
        <p:nvPicPr>
          <p:cNvPr id="1029" name="Picture 5"/>
          <p:cNvPicPr>
            <a:picLocks noChangeAspect="1" noChangeArrowheads="1"/>
          </p:cNvPicPr>
          <p:nvPr/>
        </p:nvPicPr>
        <p:blipFill rotWithShape="1">
          <a:blip r:embed="rId5"/>
          <a:srcRect/>
          <a:stretch>
            <a:fillRect/>
          </a:stretch>
        </p:blipFill>
        <p:spPr>
          <a:xfrm>
            <a:off x="744215" y="6224153"/>
            <a:ext cx="4632648" cy="680989"/>
          </a:xfrm>
          <a:prstGeom prst="rect">
            <a:avLst/>
          </a:prstGeom>
          <a:noFill/>
          <a:ln w="9525">
            <a:noFill/>
            <a:miter/>
          </a:ln>
        </p:spPr>
      </p:pic>
      <p:sp>
        <p:nvSpPr>
          <p:cNvPr id="25" name="Text Box 9"/>
          <p:cNvSpPr txBox="1">
            <a:spLocks noChangeArrowheads="1"/>
          </p:cNvSpPr>
          <p:nvPr/>
        </p:nvSpPr>
        <p:spPr>
          <a:xfrm>
            <a:off x="3480519" y="5888832"/>
            <a:ext cx="1512168" cy="281103"/>
          </a:xfrm>
          <a:prstGeom prst="rect">
            <a:avLst/>
          </a:prstGeom>
          <a:noFill/>
          <a:ln w="9525">
            <a:noFill/>
            <a:miter/>
          </a:ln>
        </p:spPr>
        <p:txBody>
          <a:bodyPr wrap="square" lIns="71668" tIns="35835" rIns="71668" bIns="35835">
            <a:spAutoFit/>
          </a:bodyPr>
          <a:lstStyle/>
          <a:p>
            <a:pPr lvl="0">
              <a:defRPr/>
            </a:pPr>
            <a:r>
              <a:rPr lang="en-US" altLang="ko-KR">
                <a:solidFill>
                  <a:schemeClr val="accent5">
                    <a:lumMod val="50000"/>
                  </a:schemeClr>
                </a:solidFill>
              </a:rPr>
              <a:t>Nagaland India</a:t>
            </a:r>
            <a:endParaRPr lang="en-US" altLang="ko-KR">
              <a:solidFill>
                <a:schemeClr val="accent5">
                  <a:lumMod val="50000"/>
                </a:schemeClr>
              </a:solidFill>
            </a:endParaRPr>
          </a:p>
        </p:txBody>
      </p:sp>
      <p:pic>
        <p:nvPicPr>
          <p:cNvPr id="34819" name=""/>
          <p:cNvPicPr>
            <a:picLocks noChangeAspect="1"/>
          </p:cNvPicPr>
          <p:nvPr/>
        </p:nvPicPr>
        <p:blipFill rotWithShape="1">
          <a:blip r:embed="rId6"/>
          <a:stretch>
            <a:fillRect/>
          </a:stretch>
        </p:blipFill>
        <p:spPr>
          <a:xfrm>
            <a:off x="2405335" y="4160639"/>
            <a:ext cx="1219200" cy="1219200"/>
          </a:xfrm>
          <a:prstGeom prst="rect">
            <a:avLst/>
          </a:prstGeom>
        </p:spPr>
      </p:pic>
    </p:spTree>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직사각형 14"/>
          <p:cNvSpPr/>
          <p:nvPr/>
        </p:nvSpPr>
        <p:spPr>
          <a:xfrm>
            <a:off x="2" y="7028408"/>
            <a:ext cx="5376863" cy="140742"/>
          </a:xfrm>
          <a:prstGeom prst="rect">
            <a:avLst/>
          </a:prstGeom>
          <a:solidFill>
            <a:schemeClr val="accent5">
              <a:lumMod val="60000"/>
              <a:lumOff val="40000"/>
              <a:alpha val="6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1668" tIns="35835" rIns="71668" bIns="35835" rtlCol="0" anchor="ctr"/>
          <a:lstStyle/>
          <a:p>
            <a:pPr algn="ctr"/>
            <a:endParaRPr lang="ko-KR" altLang="en-US"/>
          </a:p>
        </p:txBody>
      </p:sp>
      <p:sp>
        <p:nvSpPr>
          <p:cNvPr id="32770" name="Rectangle 2"/>
          <p:cNvSpPr>
            <a:spLocks noChangeArrowheads="1"/>
          </p:cNvSpPr>
          <p:nvPr/>
        </p:nvSpPr>
        <p:spPr bwMode="auto">
          <a:xfrm>
            <a:off x="2" y="74714"/>
            <a:ext cx="184731" cy="30777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32769" name="_x101705768"/>
          <p:cNvSpPr>
            <a:spLocks noChangeArrowheads="1"/>
          </p:cNvSpPr>
          <p:nvPr/>
        </p:nvSpPr>
        <p:spPr bwMode="auto">
          <a:xfrm>
            <a:off x="2" y="3"/>
            <a:ext cx="5376863" cy="416223"/>
          </a:xfrm>
          <a:prstGeom prst="rect">
            <a:avLst/>
          </a:prstGeom>
          <a:solidFill>
            <a:srgbClr val="B40909"/>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500" b="1" i="0" u="none" strike="noStrike" cap="none" normalizeH="0" baseline="0" dirty="0">
                <a:ln>
                  <a:noFill/>
                </a:ln>
                <a:solidFill>
                  <a:srgbClr val="FFFFFF"/>
                </a:solidFill>
                <a:effectLst/>
                <a:latin typeface="+mj-lt"/>
                <a:ea typeface="맑은 고딕" pitchFamily="50" charset="-127"/>
                <a:cs typeface="굴림" pitchFamily="50" charset="-127"/>
              </a:rPr>
              <a:t>7. Being precedes Doing (pp.97-102)</a:t>
            </a:r>
            <a:endParaRPr kumimoji="1" lang="en-US" altLang="ko-KR" sz="1800" b="0" i="0" u="none" strike="noStrike" cap="none" normalizeH="0" baseline="0" dirty="0">
              <a:ln>
                <a:noFill/>
              </a:ln>
              <a:solidFill>
                <a:schemeClr val="tx1"/>
              </a:solidFill>
              <a:effectLst/>
              <a:latin typeface="+mj-lt"/>
              <a:ea typeface="굴림" pitchFamily="50" charset="-127"/>
              <a:cs typeface="굴림" pitchFamily="50" charset="-127"/>
            </a:endParaRPr>
          </a:p>
        </p:txBody>
      </p:sp>
      <p:sp>
        <p:nvSpPr>
          <p:cNvPr id="7" name="슬라이드 번호 개체 틀 6"/>
          <p:cNvSpPr>
            <a:spLocks noGrp="1"/>
          </p:cNvSpPr>
          <p:nvPr>
            <p:ph type="sldNum" sz="quarter" idx="12"/>
          </p:nvPr>
        </p:nvSpPr>
        <p:spPr/>
        <p:txBody>
          <a:bodyPr>
            <a:normAutofit/>
          </a:bodyPr>
          <a:lstStyle/>
          <a:p>
            <a:fld id="{6B73C612-604E-4030-A584-8EFEC8D08CF7}" type="slidenum">
              <a:rPr lang="ko-KR" altLang="en-US" smtClean="0"/>
              <a:pPr/>
              <a:t>10</a:t>
            </a:fld>
            <a:endParaRPr lang="ko-KR" altLang="en-US"/>
          </a:p>
        </p:txBody>
      </p:sp>
      <p:sp>
        <p:nvSpPr>
          <p:cNvPr id="9" name="_x101705768"/>
          <p:cNvSpPr>
            <a:spLocks noChangeArrowheads="1"/>
          </p:cNvSpPr>
          <p:nvPr/>
        </p:nvSpPr>
        <p:spPr bwMode="auto">
          <a:xfrm>
            <a:off x="2" y="6896947"/>
            <a:ext cx="5376863" cy="272207"/>
          </a:xfrm>
          <a:prstGeom prst="rect">
            <a:avLst/>
          </a:prstGeom>
          <a:solidFill>
            <a:schemeClr val="tx2">
              <a:lumMod val="75000"/>
            </a:schemeClr>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050" b="1" i="0" u="none" strike="noStrike" cap="none" normalizeH="0" baseline="0" dirty="0">
                <a:ln>
                  <a:noFill/>
                </a:ln>
                <a:solidFill>
                  <a:schemeClr val="bg1"/>
                </a:solidFill>
                <a:effectLst/>
                <a:latin typeface="+mj-lt"/>
                <a:ea typeface="맑은 고딕" pitchFamily="50" charset="-127"/>
                <a:cs typeface="굴림" pitchFamily="50" charset="-127"/>
              </a:rPr>
              <a:t>Prayer-Available-Contact-Example</a:t>
            </a:r>
            <a:endParaRPr kumimoji="1" lang="en-US" altLang="ko-KR" sz="1050" b="0" i="0" u="none" strike="noStrike" cap="none" normalizeH="0" baseline="0" dirty="0">
              <a:ln>
                <a:noFill/>
              </a:ln>
              <a:solidFill>
                <a:schemeClr val="bg1"/>
              </a:solidFill>
              <a:effectLst/>
              <a:latin typeface="+mj-lt"/>
              <a:ea typeface="굴림" pitchFamily="50" charset="-127"/>
              <a:cs typeface="굴림" pitchFamily="50" charset="-127"/>
            </a:endParaRPr>
          </a:p>
        </p:txBody>
      </p:sp>
      <p:sp>
        <p:nvSpPr>
          <p:cNvPr id="11" name="직사각형 10"/>
          <p:cNvSpPr/>
          <p:nvPr/>
        </p:nvSpPr>
        <p:spPr>
          <a:xfrm>
            <a:off x="240159" y="920279"/>
            <a:ext cx="4896544" cy="4185761"/>
          </a:xfrm>
          <a:prstGeom prst="rect">
            <a:avLst/>
          </a:prstGeom>
        </p:spPr>
        <p:txBody>
          <a:bodyPr wrap="square">
            <a:spAutoFit/>
          </a:bodyPr>
          <a:lstStyle/>
          <a:p>
            <a:pPr algn="just"/>
            <a:r>
              <a:rPr lang="en-US" altLang="ko-KR" dirty="0"/>
              <a:t>A. We need to be equipped on two: Being &amp; Doing</a:t>
            </a:r>
          </a:p>
          <a:p>
            <a:pPr algn="just"/>
            <a:r>
              <a:rPr lang="en-US" altLang="ko-KR" dirty="0"/>
              <a:t>    Being focus on what we are…Doing is what we do</a:t>
            </a:r>
          </a:p>
          <a:p>
            <a:pPr algn="just"/>
            <a:endParaRPr lang="en-US" altLang="ko-KR" dirty="0"/>
          </a:p>
          <a:p>
            <a:r>
              <a:rPr lang="en-US" altLang="ko-KR" dirty="0"/>
              <a:t> B. A synonym for Being is Integrity</a:t>
            </a:r>
          </a:p>
          <a:p>
            <a:endParaRPr lang="en-US" altLang="ko-KR" dirty="0"/>
          </a:p>
          <a:p>
            <a:pPr algn="ctr"/>
            <a:endParaRPr lang="en-US" altLang="ko-KR" dirty="0"/>
          </a:p>
          <a:p>
            <a:r>
              <a:rPr lang="en-US" altLang="ko-KR" dirty="0"/>
              <a:t> </a:t>
            </a:r>
            <a:r>
              <a:rPr lang="en-US" altLang="ko-KR" b="1" dirty="0"/>
              <a:t>ASK GOD REPEATEDLY TO HELP YOU BE:</a:t>
            </a:r>
            <a:endParaRPr lang="en-US" altLang="ko-KR" dirty="0"/>
          </a:p>
          <a:p>
            <a:r>
              <a:rPr lang="en-US" altLang="ko-KR" dirty="0"/>
              <a:t>* A loving person rather than just to love at times;</a:t>
            </a:r>
          </a:p>
          <a:p>
            <a:r>
              <a:rPr lang="en-US" altLang="ko-KR" dirty="0"/>
              <a:t>* A patient person rather than just to show patience;</a:t>
            </a:r>
          </a:p>
          <a:p>
            <a:pPr algn="just">
              <a:buFont typeface="Arial" charset="0"/>
              <a:buChar char="•"/>
            </a:pPr>
            <a:r>
              <a:rPr lang="en-US" altLang="ko-KR" dirty="0"/>
              <a:t> A compassionate person rather than just to project                         </a:t>
            </a:r>
          </a:p>
          <a:p>
            <a:r>
              <a:rPr lang="en-US" altLang="ko-KR" dirty="0"/>
              <a:t>  compassion</a:t>
            </a:r>
          </a:p>
          <a:p>
            <a:r>
              <a:rPr lang="en-US" altLang="ko-KR" dirty="0"/>
              <a:t>* A servant rather than just to serve at times;</a:t>
            </a:r>
          </a:p>
          <a:p>
            <a:pPr>
              <a:buFont typeface="Arial" charset="0"/>
              <a:buChar char="•"/>
            </a:pPr>
            <a:r>
              <a:rPr lang="en-US" altLang="ko-KR" dirty="0"/>
              <a:t> A generous person rather than just to give conveniently </a:t>
            </a:r>
          </a:p>
          <a:p>
            <a:endParaRPr lang="en-US" altLang="ko-KR" dirty="0"/>
          </a:p>
          <a:p>
            <a:r>
              <a:rPr lang="en-US" altLang="ko-KR" dirty="0"/>
              <a:t>NOTE: </a:t>
            </a:r>
          </a:p>
          <a:p>
            <a:pPr algn="just"/>
            <a:r>
              <a:rPr lang="en-US" altLang="ko-KR" dirty="0"/>
              <a:t>Jesus is our model. He was a servant. He was not just performing a servant's task when He washed His disciples' feet. He was a loving person; He did not merely love certain people to a certain degree at a certain time.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직사각형 14"/>
          <p:cNvSpPr/>
          <p:nvPr/>
        </p:nvSpPr>
        <p:spPr>
          <a:xfrm>
            <a:off x="2" y="7028408"/>
            <a:ext cx="5376863" cy="140742"/>
          </a:xfrm>
          <a:prstGeom prst="rect">
            <a:avLst/>
          </a:prstGeom>
          <a:solidFill>
            <a:schemeClr val="accent5">
              <a:lumMod val="60000"/>
              <a:lumOff val="40000"/>
              <a:alpha val="6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1668" tIns="35835" rIns="71668" bIns="35835" rtlCol="0" anchor="ctr"/>
          <a:lstStyle/>
          <a:p>
            <a:pPr algn="ctr"/>
            <a:endParaRPr lang="ko-KR" altLang="en-US"/>
          </a:p>
        </p:txBody>
      </p:sp>
      <p:sp>
        <p:nvSpPr>
          <p:cNvPr id="32770" name="Rectangle 2"/>
          <p:cNvSpPr>
            <a:spLocks noChangeArrowheads="1"/>
          </p:cNvSpPr>
          <p:nvPr/>
        </p:nvSpPr>
        <p:spPr bwMode="auto">
          <a:xfrm>
            <a:off x="2" y="74714"/>
            <a:ext cx="184731" cy="30777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32769" name="_x101705768"/>
          <p:cNvSpPr>
            <a:spLocks noChangeArrowheads="1"/>
          </p:cNvSpPr>
          <p:nvPr/>
        </p:nvSpPr>
        <p:spPr bwMode="auto">
          <a:xfrm>
            <a:off x="2" y="3"/>
            <a:ext cx="5376863" cy="416223"/>
          </a:xfrm>
          <a:prstGeom prst="rect">
            <a:avLst/>
          </a:prstGeom>
          <a:solidFill>
            <a:srgbClr val="B40909"/>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500" b="1" i="0" u="none" strike="noStrike" cap="none" normalizeH="0" baseline="0" dirty="0">
                <a:ln>
                  <a:noFill/>
                </a:ln>
                <a:solidFill>
                  <a:srgbClr val="FFFFFF"/>
                </a:solidFill>
                <a:effectLst/>
                <a:latin typeface="+mj-lt"/>
                <a:ea typeface="맑은 고딕" pitchFamily="50" charset="-127"/>
                <a:cs typeface="굴림" pitchFamily="50" charset="-127"/>
              </a:rPr>
              <a:t>8. Keeping Spirituality Fit (pp.102-107)</a:t>
            </a:r>
            <a:endParaRPr kumimoji="1" lang="en-US" altLang="ko-KR" sz="1800" b="0" i="0" u="none" strike="noStrike" cap="none" normalizeH="0" baseline="0" dirty="0">
              <a:ln>
                <a:noFill/>
              </a:ln>
              <a:solidFill>
                <a:schemeClr val="tx1"/>
              </a:solidFill>
              <a:effectLst/>
              <a:latin typeface="+mj-lt"/>
              <a:ea typeface="굴림" pitchFamily="50" charset="-127"/>
              <a:cs typeface="굴림" pitchFamily="50" charset="-127"/>
            </a:endParaRPr>
          </a:p>
        </p:txBody>
      </p:sp>
      <p:sp>
        <p:nvSpPr>
          <p:cNvPr id="8" name="슬라이드 번호 개체 틀 7"/>
          <p:cNvSpPr>
            <a:spLocks noGrp="1"/>
          </p:cNvSpPr>
          <p:nvPr>
            <p:ph type="sldNum" sz="quarter" idx="12"/>
          </p:nvPr>
        </p:nvSpPr>
        <p:spPr/>
        <p:txBody>
          <a:bodyPr>
            <a:normAutofit/>
          </a:bodyPr>
          <a:lstStyle/>
          <a:p>
            <a:fld id="{6B73C612-604E-4030-A584-8EFEC8D08CF7}" type="slidenum">
              <a:rPr lang="ko-KR" altLang="en-US" smtClean="0"/>
              <a:pPr/>
              <a:t>11</a:t>
            </a:fld>
            <a:endParaRPr lang="ko-KR" altLang="en-US"/>
          </a:p>
        </p:txBody>
      </p:sp>
      <p:sp>
        <p:nvSpPr>
          <p:cNvPr id="10" name="_x101705768"/>
          <p:cNvSpPr>
            <a:spLocks noChangeArrowheads="1"/>
          </p:cNvSpPr>
          <p:nvPr/>
        </p:nvSpPr>
        <p:spPr bwMode="auto">
          <a:xfrm>
            <a:off x="2" y="6896947"/>
            <a:ext cx="5376863" cy="272207"/>
          </a:xfrm>
          <a:prstGeom prst="rect">
            <a:avLst/>
          </a:prstGeom>
          <a:solidFill>
            <a:schemeClr val="tx2">
              <a:lumMod val="75000"/>
            </a:schemeClr>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050" b="1" i="0" u="none" strike="noStrike" cap="none" normalizeH="0" baseline="0" dirty="0">
                <a:ln>
                  <a:noFill/>
                </a:ln>
                <a:solidFill>
                  <a:schemeClr val="bg1"/>
                </a:solidFill>
                <a:effectLst/>
                <a:latin typeface="+mj-lt"/>
                <a:ea typeface="맑은 고딕" pitchFamily="50" charset="-127"/>
                <a:cs typeface="굴림" pitchFamily="50" charset="-127"/>
              </a:rPr>
              <a:t>Prayer-Available-Contact-Example</a:t>
            </a:r>
            <a:endParaRPr kumimoji="1" lang="en-US" altLang="ko-KR" sz="1050" b="0" i="0" u="none" strike="noStrike" cap="none" normalizeH="0" baseline="0" dirty="0">
              <a:ln>
                <a:noFill/>
              </a:ln>
              <a:solidFill>
                <a:schemeClr val="bg1"/>
              </a:solidFill>
              <a:effectLst/>
              <a:latin typeface="+mj-lt"/>
              <a:ea typeface="굴림" pitchFamily="50" charset="-127"/>
              <a:cs typeface="굴림" pitchFamily="50" charset="-127"/>
            </a:endParaRPr>
          </a:p>
        </p:txBody>
      </p:sp>
      <p:sp>
        <p:nvSpPr>
          <p:cNvPr id="9" name="직사각형 8"/>
          <p:cNvSpPr/>
          <p:nvPr/>
        </p:nvSpPr>
        <p:spPr>
          <a:xfrm>
            <a:off x="456183" y="992290"/>
            <a:ext cx="4392488" cy="738664"/>
          </a:xfrm>
          <a:prstGeom prst="rect">
            <a:avLst/>
          </a:prstGeom>
        </p:spPr>
        <p:txBody>
          <a:bodyPr wrap="square">
            <a:spAutoFit/>
          </a:bodyPr>
          <a:lstStyle/>
          <a:p>
            <a:pPr algn="just"/>
            <a:endParaRPr lang="en-US" altLang="ko-KR" dirty="0"/>
          </a:p>
          <a:p>
            <a:pPr algn="just"/>
            <a:endParaRPr lang="en-US" altLang="ko-KR" dirty="0"/>
          </a:p>
          <a:p>
            <a:pPr algn="just"/>
            <a:endParaRPr lang="en-US" altLang="ko-KR" dirty="0"/>
          </a:p>
        </p:txBody>
      </p:sp>
      <p:sp>
        <p:nvSpPr>
          <p:cNvPr id="14" name="직사각형 13"/>
          <p:cNvSpPr/>
          <p:nvPr/>
        </p:nvSpPr>
        <p:spPr>
          <a:xfrm>
            <a:off x="384175" y="992290"/>
            <a:ext cx="4392488" cy="2462213"/>
          </a:xfrm>
          <a:prstGeom prst="rect">
            <a:avLst/>
          </a:prstGeom>
        </p:spPr>
        <p:txBody>
          <a:bodyPr wrap="square">
            <a:spAutoFit/>
          </a:bodyPr>
          <a:lstStyle/>
          <a:p>
            <a:pPr marL="342900" indent="-342900" algn="just">
              <a:buAutoNum type="alphaUcPeriod"/>
            </a:pPr>
            <a:r>
              <a:rPr lang="en-US" altLang="ko-KR" dirty="0"/>
              <a:t>There are two imperatives for spiritual fitness</a:t>
            </a:r>
          </a:p>
          <a:p>
            <a:pPr marL="342900" indent="-342900" algn="just">
              <a:buAutoNum type="alphaUcPeriod"/>
            </a:pPr>
            <a:endParaRPr lang="en-US" altLang="ko-KR" dirty="0"/>
          </a:p>
          <a:p>
            <a:pPr algn="just"/>
            <a:r>
              <a:rPr lang="en-US" altLang="ko-KR" dirty="0"/>
              <a:t>  1. Spend time daily with God</a:t>
            </a:r>
          </a:p>
          <a:p>
            <a:pPr algn="just"/>
            <a:r>
              <a:rPr lang="en-US" altLang="ko-KR" dirty="0"/>
              <a:t>     a Scripture </a:t>
            </a:r>
          </a:p>
          <a:p>
            <a:pPr algn="just"/>
            <a:r>
              <a:rPr lang="en-US" altLang="ko-KR" dirty="0"/>
              <a:t>     b. Meditation</a:t>
            </a:r>
          </a:p>
          <a:p>
            <a:pPr algn="just"/>
            <a:r>
              <a:rPr lang="en-US" altLang="ko-KR" dirty="0"/>
              <a:t>     C. Prayer</a:t>
            </a:r>
          </a:p>
          <a:p>
            <a:pPr algn="just"/>
            <a:endParaRPr lang="en-US" altLang="ko-KR" dirty="0"/>
          </a:p>
          <a:p>
            <a:pPr algn="just"/>
            <a:r>
              <a:rPr lang="en-US" altLang="ko-KR" dirty="0"/>
              <a:t>  2. Be filled with the Holy Spirit</a:t>
            </a:r>
          </a:p>
          <a:p>
            <a:pPr algn="just"/>
            <a:endParaRPr lang="en-US" altLang="ko-KR" dirty="0"/>
          </a:p>
          <a:p>
            <a:pPr algn="just"/>
            <a:r>
              <a:rPr lang="en-US" altLang="ko-KR" dirty="0"/>
              <a:t>B. To keep spiritually fit takes commitments</a:t>
            </a:r>
          </a:p>
          <a:p>
            <a:pPr algn="just"/>
            <a:r>
              <a:rPr lang="en-US" altLang="ko-KR" dirty="0"/>
              <a:t>    intention and disciple.</a:t>
            </a:r>
          </a:p>
        </p:txBody>
      </p:sp>
      <p:sp>
        <p:nvSpPr>
          <p:cNvPr id="16" name="Text Box 9"/>
          <p:cNvSpPr txBox="1">
            <a:spLocks noChangeArrowheads="1"/>
          </p:cNvSpPr>
          <p:nvPr/>
        </p:nvSpPr>
        <p:spPr bwMode="auto">
          <a:xfrm>
            <a:off x="1536303" y="4952727"/>
            <a:ext cx="2375090" cy="318591"/>
          </a:xfrm>
          <a:prstGeom prst="rect">
            <a:avLst/>
          </a:prstGeom>
          <a:noFill/>
          <a:ln w="9525">
            <a:noFill/>
            <a:miter lim="800000"/>
            <a:headEnd/>
            <a:tailEnd/>
          </a:ln>
        </p:spPr>
        <p:txBody>
          <a:bodyPr wrap="none" lIns="71668" tIns="35835" rIns="71668" bIns="35835">
            <a:spAutoFit/>
          </a:bodyPr>
          <a:lstStyle/>
          <a:p>
            <a:r>
              <a:rPr lang="en-US" altLang="ko-KR" sz="1600" b="1" dirty="0"/>
              <a:t>Supporting Paper  #13</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직사각형 14"/>
          <p:cNvSpPr/>
          <p:nvPr/>
        </p:nvSpPr>
        <p:spPr>
          <a:xfrm>
            <a:off x="2" y="7028408"/>
            <a:ext cx="5376863" cy="140742"/>
          </a:xfrm>
          <a:prstGeom prst="rect">
            <a:avLst/>
          </a:prstGeom>
          <a:solidFill>
            <a:schemeClr val="accent5">
              <a:lumMod val="60000"/>
              <a:lumOff val="40000"/>
              <a:alpha val="6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1668" tIns="35835" rIns="71668" bIns="35835" rtlCol="0" anchor="ctr"/>
          <a:lstStyle/>
          <a:p>
            <a:pPr algn="ctr"/>
            <a:endParaRPr lang="ko-KR" altLang="en-US"/>
          </a:p>
        </p:txBody>
      </p:sp>
      <p:sp>
        <p:nvSpPr>
          <p:cNvPr id="32770" name="Rectangle 2"/>
          <p:cNvSpPr>
            <a:spLocks noChangeArrowheads="1"/>
          </p:cNvSpPr>
          <p:nvPr/>
        </p:nvSpPr>
        <p:spPr bwMode="auto">
          <a:xfrm>
            <a:off x="2" y="74714"/>
            <a:ext cx="184731" cy="30777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32769" name="_x101705768"/>
          <p:cNvSpPr>
            <a:spLocks noChangeArrowheads="1"/>
          </p:cNvSpPr>
          <p:nvPr/>
        </p:nvSpPr>
        <p:spPr bwMode="auto">
          <a:xfrm>
            <a:off x="2" y="3"/>
            <a:ext cx="5376863" cy="416223"/>
          </a:xfrm>
          <a:prstGeom prst="rect">
            <a:avLst/>
          </a:prstGeom>
          <a:solidFill>
            <a:srgbClr val="B40909"/>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500" b="1" i="0" u="none" strike="noStrike" cap="none" normalizeH="0" baseline="0" dirty="0">
                <a:ln>
                  <a:noFill/>
                </a:ln>
                <a:solidFill>
                  <a:srgbClr val="FFFFFF"/>
                </a:solidFill>
                <a:effectLst/>
                <a:latin typeface="+mj-lt"/>
                <a:ea typeface="맑은 고딕" pitchFamily="50" charset="-127"/>
                <a:cs typeface="굴림" pitchFamily="50" charset="-127"/>
              </a:rPr>
              <a:t>9. Anatomy of a visit (pp.107-111)</a:t>
            </a:r>
            <a:endParaRPr kumimoji="1" lang="en-US" altLang="ko-KR" sz="1800" b="0" i="0" u="none" strike="noStrike" cap="none" normalizeH="0" baseline="0" dirty="0">
              <a:ln>
                <a:noFill/>
              </a:ln>
              <a:solidFill>
                <a:schemeClr val="tx1"/>
              </a:solidFill>
              <a:effectLst/>
              <a:latin typeface="+mj-lt"/>
              <a:ea typeface="굴림" pitchFamily="50" charset="-127"/>
              <a:cs typeface="굴림" pitchFamily="50" charset="-127"/>
            </a:endParaRPr>
          </a:p>
        </p:txBody>
      </p:sp>
      <p:sp>
        <p:nvSpPr>
          <p:cNvPr id="8" name="슬라이드 번호 개체 틀 7"/>
          <p:cNvSpPr>
            <a:spLocks noGrp="1"/>
          </p:cNvSpPr>
          <p:nvPr>
            <p:ph type="sldNum" sz="quarter" idx="12"/>
          </p:nvPr>
        </p:nvSpPr>
        <p:spPr/>
        <p:txBody>
          <a:bodyPr>
            <a:normAutofit/>
          </a:bodyPr>
          <a:lstStyle/>
          <a:p>
            <a:fld id="{6B73C612-604E-4030-A584-8EFEC8D08CF7}" type="slidenum">
              <a:rPr lang="ko-KR" altLang="en-US" smtClean="0"/>
              <a:pPr/>
              <a:t>12</a:t>
            </a:fld>
            <a:endParaRPr lang="ko-KR" altLang="en-US"/>
          </a:p>
        </p:txBody>
      </p:sp>
      <p:sp>
        <p:nvSpPr>
          <p:cNvPr id="10" name="_x101705768"/>
          <p:cNvSpPr>
            <a:spLocks noChangeArrowheads="1"/>
          </p:cNvSpPr>
          <p:nvPr/>
        </p:nvSpPr>
        <p:spPr bwMode="auto">
          <a:xfrm>
            <a:off x="2" y="6896947"/>
            <a:ext cx="5376863" cy="272207"/>
          </a:xfrm>
          <a:prstGeom prst="rect">
            <a:avLst/>
          </a:prstGeom>
          <a:solidFill>
            <a:schemeClr val="tx2">
              <a:lumMod val="75000"/>
            </a:schemeClr>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050" b="1" i="0" u="none" strike="noStrike" cap="none" normalizeH="0" baseline="0" dirty="0">
                <a:ln>
                  <a:noFill/>
                </a:ln>
                <a:solidFill>
                  <a:schemeClr val="bg1"/>
                </a:solidFill>
                <a:effectLst/>
                <a:latin typeface="+mj-lt"/>
                <a:ea typeface="맑은 고딕" pitchFamily="50" charset="-127"/>
                <a:cs typeface="굴림" pitchFamily="50" charset="-127"/>
              </a:rPr>
              <a:t>Prayer-Available-Contact-Example</a:t>
            </a:r>
            <a:endParaRPr kumimoji="1" lang="en-US" altLang="ko-KR" sz="1050" b="0" i="0" u="none" strike="noStrike" cap="none" normalizeH="0" baseline="0" dirty="0">
              <a:ln>
                <a:noFill/>
              </a:ln>
              <a:solidFill>
                <a:schemeClr val="bg1"/>
              </a:solidFill>
              <a:effectLst/>
              <a:latin typeface="+mj-lt"/>
              <a:ea typeface="굴림" pitchFamily="50" charset="-127"/>
              <a:cs typeface="굴림" pitchFamily="50" charset="-127"/>
            </a:endParaRPr>
          </a:p>
        </p:txBody>
      </p:sp>
      <p:sp>
        <p:nvSpPr>
          <p:cNvPr id="9" name="직사각형 8"/>
          <p:cNvSpPr/>
          <p:nvPr/>
        </p:nvSpPr>
        <p:spPr>
          <a:xfrm>
            <a:off x="672207" y="1424337"/>
            <a:ext cx="4104456" cy="2677656"/>
          </a:xfrm>
          <a:prstGeom prst="rect">
            <a:avLst/>
          </a:prstGeom>
        </p:spPr>
        <p:txBody>
          <a:bodyPr wrap="square">
            <a:spAutoFit/>
          </a:bodyPr>
          <a:lstStyle/>
          <a:p>
            <a:pPr marL="342900" indent="-342900" algn="just">
              <a:buAutoNum type="alphaUcPeriod"/>
            </a:pPr>
            <a:r>
              <a:rPr lang="en-US" altLang="ko-KR" dirty="0"/>
              <a:t>The process from now to the completion of           your first visit</a:t>
            </a:r>
          </a:p>
          <a:p>
            <a:pPr algn="just"/>
            <a:endParaRPr lang="en-US" altLang="ko-KR" dirty="0"/>
          </a:p>
          <a:p>
            <a:pPr marL="342900" indent="-342900" algn="just">
              <a:buAutoNum type="arabicPeriod"/>
            </a:pPr>
            <a:r>
              <a:rPr lang="en-US" altLang="ko-KR" dirty="0"/>
              <a:t>Fill out an application form </a:t>
            </a:r>
          </a:p>
          <a:p>
            <a:pPr marL="342900" indent="-342900" algn="just">
              <a:buAutoNum type="arabicPeriod"/>
            </a:pPr>
            <a:r>
              <a:rPr lang="en-US" altLang="ko-KR" dirty="0"/>
              <a:t>Be commissioned</a:t>
            </a:r>
          </a:p>
          <a:p>
            <a:pPr marL="342900" indent="-342900" algn="just">
              <a:buAutoNum type="arabicPeriod" startAt="3"/>
            </a:pPr>
            <a:r>
              <a:rPr lang="en-US" altLang="ko-KR" dirty="0"/>
              <a:t>Receive your </a:t>
            </a:r>
            <a:r>
              <a:rPr lang="en-US" altLang="ko-KR" dirty="0" err="1"/>
              <a:t>pastoring</a:t>
            </a:r>
            <a:r>
              <a:rPr lang="en-US" altLang="ko-KR" dirty="0"/>
              <a:t> group</a:t>
            </a:r>
          </a:p>
          <a:p>
            <a:pPr marL="342900" indent="-342900">
              <a:buAutoNum type="arabicPeriod" startAt="3"/>
            </a:pPr>
            <a:r>
              <a:rPr lang="en-US" altLang="ko-KR" dirty="0"/>
              <a:t>Letter sent from the pastor to your      </a:t>
            </a:r>
            <a:r>
              <a:rPr lang="en-US" altLang="ko-KR" dirty="0" err="1"/>
              <a:t>pastoring</a:t>
            </a:r>
            <a:r>
              <a:rPr lang="en-US" altLang="ko-KR" dirty="0"/>
              <a:t> group, informing them that you are now their Lay Pastor.</a:t>
            </a:r>
          </a:p>
          <a:p>
            <a:pPr marL="342900" indent="-342900">
              <a:buAutoNum type="arabicPeriod" startAt="5"/>
            </a:pPr>
            <a:r>
              <a:rPr lang="en-US" altLang="ko-KR" dirty="0"/>
              <a:t>Phone your people for an appointment </a:t>
            </a:r>
          </a:p>
          <a:p>
            <a:pPr marL="342900" indent="-342900">
              <a:buAutoNum type="arabicPeriod" startAt="6"/>
            </a:pPr>
            <a:r>
              <a:rPr lang="en-US" altLang="ko-KR" dirty="0"/>
              <a:t>Make your First Visits.</a:t>
            </a:r>
          </a:p>
          <a:p>
            <a:pPr marL="342900" indent="-342900">
              <a:buAutoNum type="arabicPeriod" startAt="7"/>
            </a:pPr>
            <a:r>
              <a:rPr lang="en-US" altLang="ko-KR" dirty="0"/>
              <a:t>Turn in your First Visit reports</a:t>
            </a:r>
            <a:endParaRPr lang="ko-KR" altLang="en-US" dirty="0"/>
          </a:p>
        </p:txBody>
      </p:sp>
      <p:sp>
        <p:nvSpPr>
          <p:cNvPr id="11" name="Text Box 9"/>
          <p:cNvSpPr txBox="1">
            <a:spLocks noChangeArrowheads="1"/>
          </p:cNvSpPr>
          <p:nvPr/>
        </p:nvSpPr>
        <p:spPr bwMode="auto">
          <a:xfrm>
            <a:off x="1248271" y="5096743"/>
            <a:ext cx="2984231" cy="318591"/>
          </a:xfrm>
          <a:prstGeom prst="rect">
            <a:avLst/>
          </a:prstGeom>
          <a:noFill/>
          <a:ln w="9525">
            <a:noFill/>
            <a:miter lim="800000"/>
            <a:headEnd/>
            <a:tailEnd/>
          </a:ln>
        </p:spPr>
        <p:txBody>
          <a:bodyPr wrap="none" lIns="71668" tIns="35835" rIns="71668" bIns="35835">
            <a:spAutoFit/>
          </a:bodyPr>
          <a:lstStyle/>
          <a:p>
            <a:r>
              <a:rPr lang="en-US" altLang="ko-KR" sz="1600" b="1" dirty="0"/>
              <a:t>Supporting Paper  #7, 14, 15</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직사각형 14"/>
          <p:cNvSpPr/>
          <p:nvPr/>
        </p:nvSpPr>
        <p:spPr>
          <a:xfrm>
            <a:off x="2" y="7028408"/>
            <a:ext cx="5376863" cy="140742"/>
          </a:xfrm>
          <a:prstGeom prst="rect">
            <a:avLst/>
          </a:prstGeom>
          <a:solidFill>
            <a:schemeClr val="accent5">
              <a:lumMod val="60000"/>
              <a:lumOff val="40000"/>
              <a:alpha val="6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1668" tIns="35835" rIns="71668" bIns="35835" rtlCol="0" anchor="ctr"/>
          <a:lstStyle/>
          <a:p>
            <a:pPr algn="ctr"/>
            <a:endParaRPr lang="ko-KR" altLang="en-US"/>
          </a:p>
        </p:txBody>
      </p:sp>
      <p:sp>
        <p:nvSpPr>
          <p:cNvPr id="32770" name="Rectangle 2"/>
          <p:cNvSpPr>
            <a:spLocks noChangeArrowheads="1"/>
          </p:cNvSpPr>
          <p:nvPr/>
        </p:nvSpPr>
        <p:spPr bwMode="auto">
          <a:xfrm>
            <a:off x="2" y="74714"/>
            <a:ext cx="184731" cy="30777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32769" name="_x101705768"/>
          <p:cNvSpPr>
            <a:spLocks noChangeArrowheads="1"/>
          </p:cNvSpPr>
          <p:nvPr/>
        </p:nvSpPr>
        <p:spPr bwMode="auto">
          <a:xfrm>
            <a:off x="2" y="3"/>
            <a:ext cx="5376863" cy="416223"/>
          </a:xfrm>
          <a:prstGeom prst="rect">
            <a:avLst/>
          </a:prstGeom>
          <a:solidFill>
            <a:srgbClr val="B40909"/>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500" b="1" i="0" u="none" strike="noStrike" cap="none" normalizeH="0" baseline="0" dirty="0">
                <a:ln>
                  <a:noFill/>
                </a:ln>
                <a:solidFill>
                  <a:srgbClr val="FFFFFF"/>
                </a:solidFill>
                <a:effectLst/>
                <a:latin typeface="+mj-lt"/>
                <a:ea typeface="맑은 고딕" pitchFamily="50" charset="-127"/>
                <a:cs typeface="굴림" pitchFamily="50" charset="-127"/>
              </a:rPr>
              <a:t>10. Being professional (pp.95-97)</a:t>
            </a:r>
            <a:endParaRPr kumimoji="1" lang="en-US" altLang="ko-KR" sz="1800" b="0" i="0" u="none" strike="noStrike" cap="none" normalizeH="0" baseline="0" dirty="0">
              <a:ln>
                <a:noFill/>
              </a:ln>
              <a:solidFill>
                <a:schemeClr val="tx1"/>
              </a:solidFill>
              <a:effectLst/>
              <a:latin typeface="+mj-lt"/>
              <a:ea typeface="굴림" pitchFamily="50" charset="-127"/>
              <a:cs typeface="굴림" pitchFamily="50" charset="-127"/>
            </a:endParaRPr>
          </a:p>
        </p:txBody>
      </p:sp>
      <p:sp>
        <p:nvSpPr>
          <p:cNvPr id="8" name="슬라이드 번호 개체 틀 7"/>
          <p:cNvSpPr>
            <a:spLocks noGrp="1"/>
          </p:cNvSpPr>
          <p:nvPr>
            <p:ph type="sldNum" sz="quarter" idx="12"/>
          </p:nvPr>
        </p:nvSpPr>
        <p:spPr/>
        <p:txBody>
          <a:bodyPr>
            <a:normAutofit/>
          </a:bodyPr>
          <a:lstStyle/>
          <a:p>
            <a:fld id="{6B73C612-604E-4030-A584-8EFEC8D08CF7}" type="slidenum">
              <a:rPr lang="ko-KR" altLang="en-US" smtClean="0"/>
              <a:pPr/>
              <a:t>13</a:t>
            </a:fld>
            <a:endParaRPr lang="ko-KR" altLang="en-US"/>
          </a:p>
        </p:txBody>
      </p:sp>
      <p:sp>
        <p:nvSpPr>
          <p:cNvPr id="11" name="_x101705768"/>
          <p:cNvSpPr>
            <a:spLocks noChangeArrowheads="1"/>
          </p:cNvSpPr>
          <p:nvPr/>
        </p:nvSpPr>
        <p:spPr bwMode="auto">
          <a:xfrm>
            <a:off x="2" y="6896947"/>
            <a:ext cx="5376863" cy="272207"/>
          </a:xfrm>
          <a:prstGeom prst="rect">
            <a:avLst/>
          </a:prstGeom>
          <a:solidFill>
            <a:schemeClr val="tx2">
              <a:lumMod val="75000"/>
            </a:schemeClr>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050" b="1" i="0" u="none" strike="noStrike" cap="none" normalizeH="0" baseline="0" dirty="0">
                <a:ln>
                  <a:noFill/>
                </a:ln>
                <a:solidFill>
                  <a:schemeClr val="bg1"/>
                </a:solidFill>
                <a:effectLst/>
                <a:latin typeface="+mj-lt"/>
                <a:ea typeface="맑은 고딕" pitchFamily="50" charset="-127"/>
                <a:cs typeface="굴림" pitchFamily="50" charset="-127"/>
              </a:rPr>
              <a:t>Prayer-Available-Contact-Example</a:t>
            </a:r>
            <a:endParaRPr kumimoji="1" lang="en-US" altLang="ko-KR" sz="1050" b="0" i="0" u="none" strike="noStrike" cap="none" normalizeH="0" baseline="0" dirty="0">
              <a:ln>
                <a:noFill/>
              </a:ln>
              <a:solidFill>
                <a:schemeClr val="bg1"/>
              </a:solidFill>
              <a:effectLst/>
              <a:latin typeface="+mj-lt"/>
              <a:ea typeface="굴림" pitchFamily="50" charset="-127"/>
              <a:cs typeface="굴림" pitchFamily="50" charset="-127"/>
            </a:endParaRPr>
          </a:p>
        </p:txBody>
      </p:sp>
      <p:sp>
        <p:nvSpPr>
          <p:cNvPr id="53250" name="Rectangle 2"/>
          <p:cNvSpPr>
            <a:spLocks noChangeArrowheads="1"/>
          </p:cNvSpPr>
          <p:nvPr/>
        </p:nvSpPr>
        <p:spPr bwMode="auto">
          <a:xfrm>
            <a:off x="2" y="74714"/>
            <a:ext cx="184731" cy="30777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53252" name="Rectangle 4"/>
          <p:cNvSpPr>
            <a:spLocks noChangeArrowheads="1"/>
          </p:cNvSpPr>
          <p:nvPr/>
        </p:nvSpPr>
        <p:spPr bwMode="auto">
          <a:xfrm>
            <a:off x="2" y="74714"/>
            <a:ext cx="184731" cy="30777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12" name="직사각형 11"/>
          <p:cNvSpPr/>
          <p:nvPr/>
        </p:nvSpPr>
        <p:spPr>
          <a:xfrm>
            <a:off x="600199" y="2288431"/>
            <a:ext cx="4248472" cy="2677656"/>
          </a:xfrm>
          <a:prstGeom prst="rect">
            <a:avLst/>
          </a:prstGeom>
        </p:spPr>
        <p:txBody>
          <a:bodyPr wrap="square">
            <a:spAutoFit/>
          </a:bodyPr>
          <a:lstStyle/>
          <a:p>
            <a:pPr algn="just"/>
            <a:endParaRPr lang="en-US" altLang="ko-KR" dirty="0"/>
          </a:p>
          <a:p>
            <a:pPr algn="just"/>
            <a:r>
              <a:rPr lang="en-US" altLang="ko-KR" dirty="0"/>
              <a:t>1. Be yourself</a:t>
            </a:r>
          </a:p>
          <a:p>
            <a:pPr algn="just"/>
            <a:r>
              <a:rPr lang="en-US" altLang="ko-KR" dirty="0"/>
              <a:t>2. Be human</a:t>
            </a:r>
          </a:p>
          <a:p>
            <a:pPr algn="just"/>
            <a:r>
              <a:rPr lang="en-US" altLang="ko-KR" dirty="0"/>
              <a:t>3. Get down to business</a:t>
            </a:r>
          </a:p>
          <a:p>
            <a:pPr algn="just"/>
            <a:r>
              <a:rPr lang="en-US" altLang="ko-KR" dirty="0"/>
              <a:t>4. Know what you are doing</a:t>
            </a:r>
          </a:p>
          <a:p>
            <a:pPr algn="just"/>
            <a:r>
              <a:rPr lang="en-US" altLang="ko-KR" dirty="0"/>
              <a:t>5. Use your proper authority</a:t>
            </a:r>
          </a:p>
          <a:p>
            <a:pPr algn="just"/>
            <a:r>
              <a:rPr lang="en-US" altLang="ko-KR" dirty="0"/>
              <a:t>6. Be dependable</a:t>
            </a:r>
          </a:p>
          <a:p>
            <a:pPr algn="just"/>
            <a:r>
              <a:rPr lang="en-US" altLang="ko-KR" dirty="0"/>
              <a:t>7. Be available</a:t>
            </a:r>
          </a:p>
          <a:p>
            <a:pPr algn="just"/>
            <a:r>
              <a:rPr lang="en-US" altLang="ko-KR" dirty="0"/>
              <a:t>8. Be assertive</a:t>
            </a:r>
          </a:p>
          <a:p>
            <a:pPr algn="just"/>
            <a:r>
              <a:rPr lang="en-US" altLang="ko-KR" dirty="0"/>
              <a:t>9. Know your limitations</a:t>
            </a:r>
          </a:p>
          <a:p>
            <a:pPr algn="just"/>
            <a:r>
              <a:rPr lang="en-US" altLang="ko-KR" dirty="0"/>
              <a:t>10. Be forgiving of yourself</a:t>
            </a:r>
          </a:p>
          <a:p>
            <a:pPr algn="just"/>
            <a:endParaRPr lang="en-US" altLang="ko-KR" dirty="0"/>
          </a:p>
        </p:txBody>
      </p:sp>
      <p:sp>
        <p:nvSpPr>
          <p:cNvPr id="13" name="직사각형 12"/>
          <p:cNvSpPr/>
          <p:nvPr/>
        </p:nvSpPr>
        <p:spPr>
          <a:xfrm>
            <a:off x="456183" y="776264"/>
            <a:ext cx="4464496" cy="1384995"/>
          </a:xfrm>
          <a:prstGeom prst="rect">
            <a:avLst/>
          </a:prstGeom>
        </p:spPr>
        <p:txBody>
          <a:bodyPr wrap="square">
            <a:spAutoFit/>
          </a:bodyPr>
          <a:lstStyle/>
          <a:p>
            <a:pPr algn="just"/>
            <a:r>
              <a:rPr lang="en-US" altLang="ko-KR" dirty="0"/>
              <a:t>Note that the unit is not titled BEING A PROFESSIONAL. You are non-professional people, doing your ministry with quality performance and quality behaviors. Without being a professional you can be professional. The goal is, “excellence in all things and all things to God’s glory.</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직사각형 14"/>
          <p:cNvSpPr/>
          <p:nvPr/>
        </p:nvSpPr>
        <p:spPr>
          <a:xfrm>
            <a:off x="2" y="7028408"/>
            <a:ext cx="5376863" cy="140742"/>
          </a:xfrm>
          <a:prstGeom prst="rect">
            <a:avLst/>
          </a:prstGeom>
          <a:solidFill>
            <a:schemeClr val="accent5">
              <a:lumMod val="60000"/>
              <a:lumOff val="40000"/>
              <a:alpha val="6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1668" tIns="35835" rIns="71668" bIns="35835" rtlCol="0" anchor="ctr"/>
          <a:lstStyle/>
          <a:p>
            <a:pPr algn="ctr"/>
            <a:endParaRPr lang="ko-KR" altLang="en-US"/>
          </a:p>
        </p:txBody>
      </p:sp>
      <p:sp>
        <p:nvSpPr>
          <p:cNvPr id="32770" name="Rectangle 2"/>
          <p:cNvSpPr>
            <a:spLocks noChangeArrowheads="1"/>
          </p:cNvSpPr>
          <p:nvPr/>
        </p:nvSpPr>
        <p:spPr bwMode="auto">
          <a:xfrm>
            <a:off x="2" y="74714"/>
            <a:ext cx="184731" cy="30777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32769" name="_x101705768"/>
          <p:cNvSpPr>
            <a:spLocks noChangeArrowheads="1"/>
          </p:cNvSpPr>
          <p:nvPr/>
        </p:nvSpPr>
        <p:spPr bwMode="auto">
          <a:xfrm>
            <a:off x="2" y="3"/>
            <a:ext cx="5376863" cy="416223"/>
          </a:xfrm>
          <a:prstGeom prst="rect">
            <a:avLst/>
          </a:prstGeom>
          <a:solidFill>
            <a:srgbClr val="B40909"/>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500" b="1" i="0" u="none" strike="noStrike" cap="none" normalizeH="0" baseline="0" dirty="0">
                <a:ln>
                  <a:noFill/>
                </a:ln>
                <a:solidFill>
                  <a:srgbClr val="FFFFFF"/>
                </a:solidFill>
                <a:effectLst/>
                <a:latin typeface="+mj-lt"/>
                <a:ea typeface="맑은 고딕" pitchFamily="50" charset="-127"/>
                <a:cs typeface="굴림" pitchFamily="50" charset="-127"/>
              </a:rPr>
              <a:t>11. Confidentiality (pp.119-121)</a:t>
            </a:r>
            <a:endParaRPr kumimoji="1" lang="en-US" altLang="ko-KR" sz="1800" b="0" i="0" u="none" strike="noStrike" cap="none" normalizeH="0" baseline="0" dirty="0">
              <a:ln>
                <a:noFill/>
              </a:ln>
              <a:solidFill>
                <a:schemeClr val="tx1"/>
              </a:solidFill>
              <a:effectLst/>
              <a:latin typeface="+mj-lt"/>
              <a:ea typeface="굴림" pitchFamily="50" charset="-127"/>
              <a:cs typeface="굴림" pitchFamily="50" charset="-127"/>
            </a:endParaRPr>
          </a:p>
        </p:txBody>
      </p:sp>
      <p:sp>
        <p:nvSpPr>
          <p:cNvPr id="8" name="슬라이드 번호 개체 틀 7"/>
          <p:cNvSpPr>
            <a:spLocks noGrp="1"/>
          </p:cNvSpPr>
          <p:nvPr>
            <p:ph type="sldNum" sz="quarter" idx="12"/>
          </p:nvPr>
        </p:nvSpPr>
        <p:spPr/>
        <p:txBody>
          <a:bodyPr>
            <a:normAutofit/>
          </a:bodyPr>
          <a:lstStyle/>
          <a:p>
            <a:fld id="{6B73C612-604E-4030-A584-8EFEC8D08CF7}" type="slidenum">
              <a:rPr lang="ko-KR" altLang="en-US" smtClean="0"/>
              <a:pPr/>
              <a:t>14</a:t>
            </a:fld>
            <a:endParaRPr lang="ko-KR" altLang="en-US"/>
          </a:p>
        </p:txBody>
      </p:sp>
      <p:sp>
        <p:nvSpPr>
          <p:cNvPr id="10" name="_x101705768"/>
          <p:cNvSpPr>
            <a:spLocks noChangeArrowheads="1"/>
          </p:cNvSpPr>
          <p:nvPr/>
        </p:nvSpPr>
        <p:spPr bwMode="auto">
          <a:xfrm>
            <a:off x="2" y="6896947"/>
            <a:ext cx="5376863" cy="272207"/>
          </a:xfrm>
          <a:prstGeom prst="rect">
            <a:avLst/>
          </a:prstGeom>
          <a:solidFill>
            <a:schemeClr val="tx2">
              <a:lumMod val="75000"/>
            </a:schemeClr>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050" b="1" i="0" u="none" strike="noStrike" cap="none" normalizeH="0" baseline="0" dirty="0">
                <a:ln>
                  <a:noFill/>
                </a:ln>
                <a:solidFill>
                  <a:schemeClr val="bg1"/>
                </a:solidFill>
                <a:effectLst/>
                <a:latin typeface="+mj-lt"/>
                <a:ea typeface="맑은 고딕" pitchFamily="50" charset="-127"/>
                <a:cs typeface="굴림" pitchFamily="50" charset="-127"/>
              </a:rPr>
              <a:t>Prayer-Available-Contact-Example</a:t>
            </a:r>
            <a:endParaRPr kumimoji="1" lang="en-US" altLang="ko-KR" sz="1050" b="0" i="0" u="none" strike="noStrike" cap="none" normalizeH="0" baseline="0" dirty="0">
              <a:ln>
                <a:noFill/>
              </a:ln>
              <a:solidFill>
                <a:schemeClr val="bg1"/>
              </a:solidFill>
              <a:effectLst/>
              <a:latin typeface="+mj-lt"/>
              <a:ea typeface="굴림" pitchFamily="50" charset="-127"/>
              <a:cs typeface="굴림" pitchFamily="50" charset="-127"/>
            </a:endParaRPr>
          </a:p>
        </p:txBody>
      </p:sp>
      <p:sp>
        <p:nvSpPr>
          <p:cNvPr id="12" name="직사각형 11"/>
          <p:cNvSpPr/>
          <p:nvPr/>
        </p:nvSpPr>
        <p:spPr>
          <a:xfrm>
            <a:off x="312167" y="776263"/>
            <a:ext cx="4824536" cy="4185761"/>
          </a:xfrm>
          <a:prstGeom prst="rect">
            <a:avLst/>
          </a:prstGeom>
        </p:spPr>
        <p:txBody>
          <a:bodyPr wrap="square">
            <a:spAutoFit/>
          </a:bodyPr>
          <a:lstStyle/>
          <a:p>
            <a:pPr algn="just"/>
            <a:r>
              <a:rPr lang="en-US" altLang="ko-KR" dirty="0"/>
              <a:t>1. What is the definition or description of "Confidentiality?"</a:t>
            </a:r>
          </a:p>
          <a:p>
            <a:pPr algn="just"/>
            <a:r>
              <a:rPr lang="en-US" altLang="ko-KR" dirty="0"/>
              <a:t>2. Why is it essential to keep confidential those things which are told to you in private?</a:t>
            </a:r>
          </a:p>
          <a:p>
            <a:pPr algn="just"/>
            <a:r>
              <a:rPr lang="en-US" altLang="ko-KR" dirty="0"/>
              <a:t>3. How and why is confidentiality broken?</a:t>
            </a:r>
          </a:p>
          <a:p>
            <a:pPr algn="just"/>
            <a:r>
              <a:rPr lang="en-US" altLang="ko-KR" dirty="0"/>
              <a:t>4. What damage is done by telling confidential information to another (breaking confidentiality)?</a:t>
            </a:r>
          </a:p>
          <a:p>
            <a:pPr algn="just"/>
            <a:r>
              <a:rPr lang="en-US" altLang="ko-KR" dirty="0"/>
              <a:t>5. What do you do about "grey" areas, uncertainties about whether some information can be shared with other people such as the pastor or a prayer group?</a:t>
            </a:r>
          </a:p>
          <a:p>
            <a:pPr algn="just"/>
            <a:r>
              <a:rPr lang="en-US" altLang="ko-KR" dirty="0"/>
              <a:t>6. What part does relationship play in disclosing confidential matters? </a:t>
            </a:r>
          </a:p>
          <a:p>
            <a:pPr algn="just"/>
            <a:r>
              <a:rPr lang="en-US" altLang="ko-KR" dirty="0"/>
              <a:t>7. What does the self-disclosure of private matters do for the person who trusts you to keep them confidential?</a:t>
            </a:r>
          </a:p>
          <a:p>
            <a:pPr algn="just"/>
            <a:r>
              <a:rPr lang="en-US" altLang="ko-KR" dirty="0"/>
              <a:t>NOTE: In logging information after visiting with your people so you can connect the visits, never log any confidential information. Experts say there is no need to log this kind of data because you will have no trouble remembering it.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직사각형 14"/>
          <p:cNvSpPr/>
          <p:nvPr/>
        </p:nvSpPr>
        <p:spPr>
          <a:xfrm>
            <a:off x="2" y="7028408"/>
            <a:ext cx="5376863" cy="140742"/>
          </a:xfrm>
          <a:prstGeom prst="rect">
            <a:avLst/>
          </a:prstGeom>
          <a:solidFill>
            <a:schemeClr val="accent5">
              <a:lumMod val="60000"/>
              <a:lumOff val="40000"/>
              <a:alpha val="6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1668" tIns="35835" rIns="71668" bIns="35835" rtlCol="0" anchor="ctr"/>
          <a:lstStyle/>
          <a:p>
            <a:pPr algn="ctr"/>
            <a:endParaRPr lang="ko-KR" altLang="en-US"/>
          </a:p>
        </p:txBody>
      </p:sp>
      <p:sp>
        <p:nvSpPr>
          <p:cNvPr id="32770" name="Rectangle 2"/>
          <p:cNvSpPr>
            <a:spLocks noChangeArrowheads="1"/>
          </p:cNvSpPr>
          <p:nvPr/>
        </p:nvSpPr>
        <p:spPr bwMode="auto">
          <a:xfrm>
            <a:off x="2" y="74714"/>
            <a:ext cx="184731" cy="30777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32769" name="_x101705768"/>
          <p:cNvSpPr>
            <a:spLocks noChangeArrowheads="1"/>
          </p:cNvSpPr>
          <p:nvPr/>
        </p:nvSpPr>
        <p:spPr bwMode="auto">
          <a:xfrm>
            <a:off x="2" y="3"/>
            <a:ext cx="5376863" cy="416223"/>
          </a:xfrm>
          <a:prstGeom prst="rect">
            <a:avLst/>
          </a:prstGeom>
          <a:solidFill>
            <a:srgbClr val="B40909"/>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410" b="1" i="0" u="none" strike="noStrike" cap="none" normalizeH="0" dirty="0">
                <a:ln>
                  <a:noFill/>
                </a:ln>
                <a:solidFill>
                  <a:srgbClr val="FFFFFF"/>
                </a:solidFill>
                <a:effectLst/>
                <a:latin typeface="+mj-lt"/>
                <a:ea typeface="맑은 고딕" pitchFamily="50" charset="-127"/>
                <a:cs typeface="굴림" pitchFamily="50" charset="-127"/>
              </a:rPr>
              <a:t>Chapter 12. Turing Difficulties into possibilities (pp. 127-140)</a:t>
            </a:r>
            <a:endParaRPr kumimoji="1" lang="en-US" altLang="ko-KR" sz="1410" b="0" i="0" u="none" strike="noStrike" cap="none" normalizeH="0" dirty="0">
              <a:ln>
                <a:noFill/>
              </a:ln>
              <a:solidFill>
                <a:schemeClr val="tx1"/>
              </a:solidFill>
              <a:effectLst/>
              <a:latin typeface="+mj-lt"/>
              <a:ea typeface="굴림" pitchFamily="50" charset="-127"/>
              <a:cs typeface="굴림" pitchFamily="50" charset="-127"/>
            </a:endParaRPr>
          </a:p>
        </p:txBody>
      </p:sp>
      <p:sp>
        <p:nvSpPr>
          <p:cNvPr id="8" name="슬라이드 번호 개체 틀 7"/>
          <p:cNvSpPr>
            <a:spLocks noGrp="1"/>
          </p:cNvSpPr>
          <p:nvPr>
            <p:ph type="sldNum" sz="quarter" idx="12"/>
          </p:nvPr>
        </p:nvSpPr>
        <p:spPr/>
        <p:txBody>
          <a:bodyPr>
            <a:normAutofit/>
          </a:bodyPr>
          <a:lstStyle/>
          <a:p>
            <a:fld id="{6B73C612-604E-4030-A584-8EFEC8D08CF7}" type="slidenum">
              <a:rPr lang="ko-KR" altLang="en-US" smtClean="0"/>
              <a:pPr/>
              <a:t>15</a:t>
            </a:fld>
            <a:endParaRPr lang="ko-KR" altLang="en-US"/>
          </a:p>
        </p:txBody>
      </p:sp>
      <p:sp>
        <p:nvSpPr>
          <p:cNvPr id="10" name="_x101705768"/>
          <p:cNvSpPr>
            <a:spLocks noChangeArrowheads="1"/>
          </p:cNvSpPr>
          <p:nvPr/>
        </p:nvSpPr>
        <p:spPr bwMode="auto">
          <a:xfrm>
            <a:off x="2" y="6896947"/>
            <a:ext cx="5376863" cy="272207"/>
          </a:xfrm>
          <a:prstGeom prst="rect">
            <a:avLst/>
          </a:prstGeom>
          <a:solidFill>
            <a:schemeClr val="tx2">
              <a:lumMod val="75000"/>
            </a:schemeClr>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050" b="1" i="0" u="none" strike="noStrike" cap="none" normalizeH="0" baseline="0" dirty="0">
                <a:ln>
                  <a:noFill/>
                </a:ln>
                <a:solidFill>
                  <a:schemeClr val="bg1"/>
                </a:solidFill>
                <a:effectLst/>
                <a:latin typeface="+mj-lt"/>
                <a:ea typeface="맑은 고딕" pitchFamily="50" charset="-127"/>
                <a:cs typeface="굴림" pitchFamily="50" charset="-127"/>
              </a:rPr>
              <a:t>Prayer-Available-Contact-Example</a:t>
            </a:r>
            <a:endParaRPr kumimoji="1" lang="en-US" altLang="ko-KR" sz="1050" b="0" i="0" u="none" strike="noStrike" cap="none" normalizeH="0" baseline="0" dirty="0">
              <a:ln>
                <a:noFill/>
              </a:ln>
              <a:solidFill>
                <a:schemeClr val="bg1"/>
              </a:solidFill>
              <a:effectLst/>
              <a:latin typeface="+mj-lt"/>
              <a:ea typeface="굴림" pitchFamily="50" charset="-127"/>
              <a:cs typeface="굴림" pitchFamily="50" charset="-127"/>
            </a:endParaRPr>
          </a:p>
        </p:txBody>
      </p:sp>
      <p:sp>
        <p:nvSpPr>
          <p:cNvPr id="9" name="직사각형 8"/>
          <p:cNvSpPr/>
          <p:nvPr/>
        </p:nvSpPr>
        <p:spPr>
          <a:xfrm>
            <a:off x="672208" y="1208311"/>
            <a:ext cx="3960440" cy="2462213"/>
          </a:xfrm>
          <a:prstGeom prst="rect">
            <a:avLst/>
          </a:prstGeom>
        </p:spPr>
        <p:txBody>
          <a:bodyPr wrap="square">
            <a:spAutoFit/>
          </a:bodyPr>
          <a:lstStyle/>
          <a:p>
            <a:pPr algn="just"/>
            <a:r>
              <a:rPr lang="en-US" altLang="ko-KR" dirty="0"/>
              <a:t>No ministry is without challenges to its effectiveness and threats to its existence. If managed positively, challenges and threats become assets rather than liabilities. Discouraging experiences, when prayerfully and intentionally managed, make one's ministry stronger. A Lay Pastor may be challenged to deal with one or more of the following difficulties in such a way as to turn them into possibilities.</a:t>
            </a:r>
          </a:p>
          <a:p>
            <a:pPr algn="just"/>
            <a:endParaRPr lang="en-US" altLang="ko-K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직사각형 14"/>
          <p:cNvSpPr/>
          <p:nvPr/>
        </p:nvSpPr>
        <p:spPr>
          <a:xfrm>
            <a:off x="2" y="7028408"/>
            <a:ext cx="5376863" cy="140742"/>
          </a:xfrm>
          <a:prstGeom prst="rect">
            <a:avLst/>
          </a:prstGeom>
          <a:solidFill>
            <a:schemeClr val="accent5">
              <a:lumMod val="60000"/>
              <a:lumOff val="40000"/>
              <a:alpha val="6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1668" tIns="35835" rIns="71668" bIns="35835" rtlCol="0" anchor="ctr"/>
          <a:lstStyle/>
          <a:p>
            <a:pPr algn="ctr"/>
            <a:endParaRPr lang="ko-KR" altLang="en-US"/>
          </a:p>
        </p:txBody>
      </p:sp>
      <p:sp>
        <p:nvSpPr>
          <p:cNvPr id="32770" name="Rectangle 2"/>
          <p:cNvSpPr>
            <a:spLocks noChangeArrowheads="1"/>
          </p:cNvSpPr>
          <p:nvPr/>
        </p:nvSpPr>
        <p:spPr bwMode="auto">
          <a:xfrm>
            <a:off x="2" y="74714"/>
            <a:ext cx="184731" cy="30777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32769" name="_x101705768"/>
          <p:cNvSpPr>
            <a:spLocks noChangeArrowheads="1"/>
          </p:cNvSpPr>
          <p:nvPr/>
        </p:nvSpPr>
        <p:spPr bwMode="auto">
          <a:xfrm>
            <a:off x="2" y="3"/>
            <a:ext cx="5376863" cy="416223"/>
          </a:xfrm>
          <a:prstGeom prst="rect">
            <a:avLst/>
          </a:prstGeom>
          <a:solidFill>
            <a:srgbClr val="B40909"/>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500" b="1" i="0" u="none" strike="noStrike" cap="none" normalizeH="0" baseline="0" dirty="0">
                <a:ln>
                  <a:noFill/>
                </a:ln>
                <a:solidFill>
                  <a:srgbClr val="FFFFFF"/>
                </a:solidFill>
                <a:effectLst/>
                <a:latin typeface="+mj-lt"/>
                <a:ea typeface="맑은 고딕" pitchFamily="50" charset="-127"/>
                <a:cs typeface="굴림" pitchFamily="50" charset="-127"/>
              </a:rPr>
              <a:t>Final Seminar Moment</a:t>
            </a:r>
            <a:endParaRPr kumimoji="1" lang="en-US" altLang="ko-KR" sz="1800" b="0" i="0" u="none" strike="noStrike" cap="none" normalizeH="0" baseline="0" dirty="0">
              <a:ln>
                <a:noFill/>
              </a:ln>
              <a:solidFill>
                <a:schemeClr val="tx1"/>
              </a:solidFill>
              <a:effectLst/>
              <a:latin typeface="+mj-lt"/>
              <a:ea typeface="굴림" pitchFamily="50" charset="-127"/>
              <a:cs typeface="굴림" pitchFamily="50" charset="-127"/>
            </a:endParaRPr>
          </a:p>
        </p:txBody>
      </p:sp>
      <p:sp>
        <p:nvSpPr>
          <p:cNvPr id="8" name="슬라이드 번호 개체 틀 7"/>
          <p:cNvSpPr>
            <a:spLocks noGrp="1"/>
          </p:cNvSpPr>
          <p:nvPr>
            <p:ph type="sldNum" sz="quarter" idx="12"/>
          </p:nvPr>
        </p:nvSpPr>
        <p:spPr/>
        <p:txBody>
          <a:bodyPr>
            <a:normAutofit/>
          </a:bodyPr>
          <a:lstStyle/>
          <a:p>
            <a:fld id="{6B73C612-604E-4030-A584-8EFEC8D08CF7}" type="slidenum">
              <a:rPr lang="ko-KR" altLang="en-US" smtClean="0"/>
              <a:pPr/>
              <a:t>16</a:t>
            </a:fld>
            <a:endParaRPr lang="ko-KR" altLang="en-US"/>
          </a:p>
        </p:txBody>
      </p:sp>
      <p:sp>
        <p:nvSpPr>
          <p:cNvPr id="10" name="_x101705768"/>
          <p:cNvSpPr>
            <a:spLocks noChangeArrowheads="1"/>
          </p:cNvSpPr>
          <p:nvPr/>
        </p:nvSpPr>
        <p:spPr bwMode="auto">
          <a:xfrm>
            <a:off x="2" y="6896947"/>
            <a:ext cx="5376863" cy="272207"/>
          </a:xfrm>
          <a:prstGeom prst="rect">
            <a:avLst/>
          </a:prstGeom>
          <a:solidFill>
            <a:schemeClr val="tx2">
              <a:lumMod val="75000"/>
            </a:schemeClr>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050" b="1" i="0" u="none" strike="noStrike" cap="none" normalizeH="0" baseline="0" dirty="0">
                <a:ln>
                  <a:noFill/>
                </a:ln>
                <a:solidFill>
                  <a:schemeClr val="bg1"/>
                </a:solidFill>
                <a:effectLst/>
                <a:latin typeface="+mj-lt"/>
                <a:ea typeface="맑은 고딕" pitchFamily="50" charset="-127"/>
                <a:cs typeface="굴림" pitchFamily="50" charset="-127"/>
              </a:rPr>
              <a:t>Prayer-Available-Contact-Example</a:t>
            </a:r>
            <a:endParaRPr kumimoji="1" lang="en-US" altLang="ko-KR" sz="1050" b="0" i="0" u="none" strike="noStrike" cap="none" normalizeH="0" baseline="0" dirty="0">
              <a:ln>
                <a:noFill/>
              </a:ln>
              <a:solidFill>
                <a:schemeClr val="bg1"/>
              </a:solidFill>
              <a:effectLst/>
              <a:latin typeface="+mj-lt"/>
              <a:ea typeface="굴림" pitchFamily="50" charset="-127"/>
              <a:cs typeface="굴림" pitchFamily="50" charset="-127"/>
            </a:endParaRPr>
          </a:p>
        </p:txBody>
      </p:sp>
      <p:sp>
        <p:nvSpPr>
          <p:cNvPr id="11" name="직사각형 10"/>
          <p:cNvSpPr/>
          <p:nvPr/>
        </p:nvSpPr>
        <p:spPr>
          <a:xfrm>
            <a:off x="312167" y="776263"/>
            <a:ext cx="4752528" cy="4185761"/>
          </a:xfrm>
          <a:prstGeom prst="rect">
            <a:avLst/>
          </a:prstGeom>
        </p:spPr>
        <p:txBody>
          <a:bodyPr wrap="square">
            <a:spAutoFit/>
          </a:bodyPr>
          <a:lstStyle/>
          <a:p>
            <a:r>
              <a:rPr lang="en-US" altLang="ko-KR" dirty="0"/>
              <a:t>YOUR TASK AS A LAY PASTOR</a:t>
            </a:r>
          </a:p>
          <a:p>
            <a:r>
              <a:rPr lang="en-US" altLang="ko-KR" b="1" dirty="0"/>
              <a:t>P__________________________________________________________</a:t>
            </a:r>
            <a:endParaRPr lang="en-US" altLang="ko-KR" dirty="0"/>
          </a:p>
          <a:p>
            <a:r>
              <a:rPr lang="en-US" altLang="ko-KR" b="1" dirty="0"/>
              <a:t>A__________________________________________________________</a:t>
            </a:r>
            <a:endParaRPr lang="en-US" altLang="ko-KR" dirty="0"/>
          </a:p>
          <a:p>
            <a:r>
              <a:rPr lang="en-US" altLang="ko-KR" b="1" dirty="0"/>
              <a:t>C__________________________________________________________</a:t>
            </a:r>
            <a:endParaRPr lang="en-US" altLang="ko-KR" dirty="0"/>
          </a:p>
          <a:p>
            <a:r>
              <a:rPr lang="en-US" altLang="ko-KR" b="1" dirty="0"/>
              <a:t>E__________________________________________________________</a:t>
            </a:r>
            <a:endParaRPr lang="en-US" altLang="ko-KR" dirty="0"/>
          </a:p>
          <a:p>
            <a:endParaRPr lang="en-US" altLang="ko-KR" b="1" dirty="0"/>
          </a:p>
          <a:p>
            <a:r>
              <a:rPr lang="en-US" altLang="ko-KR" b="1" dirty="0"/>
              <a:t>COMMITMENTS:</a:t>
            </a:r>
            <a:endParaRPr lang="en-US" altLang="ko-KR" dirty="0"/>
          </a:p>
          <a:p>
            <a:r>
              <a:rPr lang="en-US" altLang="ko-KR" dirty="0"/>
              <a:t>1. A minimum of </a:t>
            </a:r>
            <a:r>
              <a:rPr lang="en-US" altLang="ko-KR" u="sng" dirty="0"/>
              <a:t>one</a:t>
            </a:r>
            <a:r>
              <a:rPr lang="en-US" altLang="ko-KR" dirty="0"/>
              <a:t> contact each week, two of which are to be home visits each year.</a:t>
            </a:r>
          </a:p>
          <a:p>
            <a:r>
              <a:rPr lang="en-US" altLang="ko-KR" dirty="0"/>
              <a:t>2. First Visit report followed by a monthly report.</a:t>
            </a:r>
          </a:p>
          <a:p>
            <a:r>
              <a:rPr lang="en-US" altLang="ko-KR" dirty="0"/>
              <a:t>3. Meet for </a:t>
            </a:r>
            <a:r>
              <a:rPr lang="en-US" altLang="ko-KR" u="sng" dirty="0"/>
              <a:t>Pastoral</a:t>
            </a:r>
            <a:r>
              <a:rPr lang="en-US" altLang="ko-KR" dirty="0"/>
              <a:t> </a:t>
            </a:r>
            <a:r>
              <a:rPr lang="en-US" altLang="ko-KR" u="sng" dirty="0"/>
              <a:t>Supervision</a:t>
            </a:r>
            <a:r>
              <a:rPr lang="en-US" altLang="ko-KR" dirty="0"/>
              <a:t> regularly.</a:t>
            </a:r>
          </a:p>
          <a:p>
            <a:r>
              <a:rPr lang="en-US" altLang="ko-KR" dirty="0"/>
              <a:t>4. Attend the Lay Pastors' meetings faithfully.</a:t>
            </a:r>
          </a:p>
          <a:p>
            <a:r>
              <a:rPr lang="en-US" altLang="ko-KR" dirty="0"/>
              <a:t>5. Continue until the Lord leads you into another ministry.</a:t>
            </a:r>
          </a:p>
          <a:p>
            <a:endParaRPr lang="en-US" altLang="ko-KR" dirty="0"/>
          </a:p>
          <a:p>
            <a:r>
              <a:rPr lang="en-US" altLang="ko-KR" b="1" dirty="0"/>
              <a:t>STRUCTURE:</a:t>
            </a:r>
            <a:endParaRPr lang="en-US" altLang="ko-KR" dirty="0"/>
          </a:p>
          <a:p>
            <a:r>
              <a:rPr lang="en-US" altLang="ko-KR" dirty="0"/>
              <a:t>1. A Lay Pastor cares for five to ten households.</a:t>
            </a:r>
          </a:p>
          <a:p>
            <a:r>
              <a:rPr lang="en-US" altLang="ko-KR" dirty="0"/>
              <a:t>2. Each Lay Pastor has a Lay Pastor.</a:t>
            </a:r>
          </a:p>
          <a:p>
            <a:r>
              <a:rPr lang="en-US" altLang="ko-KR" dirty="0"/>
              <a:t>3. The </a:t>
            </a:r>
            <a:r>
              <a:rPr lang="en-US" altLang="ko-KR" u="sng" dirty="0"/>
              <a:t>Ministry Leadership Group</a:t>
            </a:r>
            <a:r>
              <a:rPr lang="en-US" altLang="ko-KR" dirty="0"/>
              <a:t> leads the ministry.</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직사각형 14"/>
          <p:cNvSpPr/>
          <p:nvPr/>
        </p:nvSpPr>
        <p:spPr>
          <a:xfrm>
            <a:off x="2" y="7028408"/>
            <a:ext cx="5376863" cy="140742"/>
          </a:xfrm>
          <a:prstGeom prst="rect">
            <a:avLst/>
          </a:prstGeom>
          <a:solidFill>
            <a:schemeClr val="accent5">
              <a:lumMod val="60000"/>
              <a:lumOff val="40000"/>
              <a:alpha val="6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1668" tIns="35835" rIns="71668" bIns="35835" rtlCol="0" anchor="ctr"/>
          <a:lstStyle/>
          <a:p>
            <a:pPr algn="ctr"/>
            <a:endParaRPr lang="ko-KR" altLang="en-US"/>
          </a:p>
        </p:txBody>
      </p:sp>
      <p:sp>
        <p:nvSpPr>
          <p:cNvPr id="32770" name="Rectangle 2"/>
          <p:cNvSpPr>
            <a:spLocks noChangeArrowheads="1"/>
          </p:cNvSpPr>
          <p:nvPr/>
        </p:nvSpPr>
        <p:spPr bwMode="auto">
          <a:xfrm>
            <a:off x="2" y="74714"/>
            <a:ext cx="184731" cy="30777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32769" name="_x101705768"/>
          <p:cNvSpPr>
            <a:spLocks noChangeArrowheads="1"/>
          </p:cNvSpPr>
          <p:nvPr/>
        </p:nvSpPr>
        <p:spPr bwMode="auto">
          <a:xfrm>
            <a:off x="2" y="3"/>
            <a:ext cx="5376863" cy="416223"/>
          </a:xfrm>
          <a:prstGeom prst="rect">
            <a:avLst/>
          </a:prstGeom>
          <a:solidFill>
            <a:srgbClr val="B40909"/>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500" b="1" i="0" u="none" strike="noStrike" cap="none" normalizeH="0" baseline="0" dirty="0">
                <a:ln>
                  <a:noFill/>
                </a:ln>
                <a:solidFill>
                  <a:srgbClr val="FFFFFF"/>
                </a:solidFill>
                <a:effectLst/>
                <a:latin typeface="+mj-lt"/>
                <a:ea typeface="맑은 고딕" pitchFamily="50" charset="-127"/>
                <a:cs typeface="굴림" pitchFamily="50" charset="-127"/>
              </a:rPr>
              <a:t>Seminar Evaluation</a:t>
            </a:r>
            <a:endParaRPr kumimoji="1" lang="en-US" altLang="ko-KR" sz="1800" b="0" i="0" u="none" strike="noStrike" cap="none" normalizeH="0" baseline="0" dirty="0">
              <a:ln>
                <a:noFill/>
              </a:ln>
              <a:solidFill>
                <a:schemeClr val="tx1"/>
              </a:solidFill>
              <a:effectLst/>
              <a:latin typeface="+mj-lt"/>
              <a:ea typeface="굴림" pitchFamily="50" charset="-127"/>
              <a:cs typeface="굴림" pitchFamily="50" charset="-127"/>
            </a:endParaRPr>
          </a:p>
        </p:txBody>
      </p:sp>
      <p:sp>
        <p:nvSpPr>
          <p:cNvPr id="8" name="슬라이드 번호 개체 틀 7"/>
          <p:cNvSpPr>
            <a:spLocks noGrp="1"/>
          </p:cNvSpPr>
          <p:nvPr>
            <p:ph type="sldNum" sz="quarter" idx="12"/>
          </p:nvPr>
        </p:nvSpPr>
        <p:spPr/>
        <p:txBody>
          <a:bodyPr>
            <a:normAutofit/>
          </a:bodyPr>
          <a:lstStyle/>
          <a:p>
            <a:fld id="{6B73C612-604E-4030-A584-8EFEC8D08CF7}" type="slidenum">
              <a:rPr lang="ko-KR" altLang="en-US" smtClean="0"/>
              <a:pPr/>
              <a:t>17</a:t>
            </a:fld>
            <a:endParaRPr lang="ko-KR" altLang="en-US"/>
          </a:p>
        </p:txBody>
      </p:sp>
      <p:sp>
        <p:nvSpPr>
          <p:cNvPr id="10" name="_x101705768"/>
          <p:cNvSpPr>
            <a:spLocks noChangeArrowheads="1"/>
          </p:cNvSpPr>
          <p:nvPr/>
        </p:nvSpPr>
        <p:spPr bwMode="auto">
          <a:xfrm>
            <a:off x="2" y="6896947"/>
            <a:ext cx="5376863" cy="272207"/>
          </a:xfrm>
          <a:prstGeom prst="rect">
            <a:avLst/>
          </a:prstGeom>
          <a:solidFill>
            <a:schemeClr val="tx2">
              <a:lumMod val="75000"/>
            </a:schemeClr>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050" b="1" i="0" u="none" strike="noStrike" cap="none" normalizeH="0" baseline="0" dirty="0">
                <a:ln>
                  <a:noFill/>
                </a:ln>
                <a:solidFill>
                  <a:schemeClr val="bg1"/>
                </a:solidFill>
                <a:effectLst/>
                <a:latin typeface="+mj-lt"/>
                <a:ea typeface="맑은 고딕" pitchFamily="50" charset="-127"/>
                <a:cs typeface="굴림" pitchFamily="50" charset="-127"/>
              </a:rPr>
              <a:t>Prayer-Available-Contact-Example</a:t>
            </a:r>
            <a:endParaRPr kumimoji="1" lang="en-US" altLang="ko-KR" sz="1050" b="0" i="0" u="none" strike="noStrike" cap="none" normalizeH="0" baseline="0" dirty="0">
              <a:ln>
                <a:noFill/>
              </a:ln>
              <a:solidFill>
                <a:schemeClr val="bg1"/>
              </a:solidFill>
              <a:effectLst/>
              <a:latin typeface="+mj-lt"/>
              <a:ea typeface="굴림" pitchFamily="50" charset="-127"/>
              <a:cs typeface="굴림" pitchFamily="50" charset="-127"/>
            </a:endParaRPr>
          </a:p>
        </p:txBody>
      </p:sp>
      <p:sp>
        <p:nvSpPr>
          <p:cNvPr id="11" name="직사각형 10"/>
          <p:cNvSpPr/>
          <p:nvPr/>
        </p:nvSpPr>
        <p:spPr>
          <a:xfrm>
            <a:off x="312167" y="632248"/>
            <a:ext cx="4824536" cy="6124754"/>
          </a:xfrm>
          <a:prstGeom prst="rect">
            <a:avLst/>
          </a:prstGeom>
        </p:spPr>
        <p:txBody>
          <a:bodyPr wrap="square">
            <a:spAutoFit/>
          </a:bodyPr>
          <a:lstStyle/>
          <a:p>
            <a:r>
              <a:rPr lang="en-US" altLang="ko-KR" b="1" dirty="0"/>
              <a:t>ADMINISTRATION:</a:t>
            </a:r>
            <a:r>
              <a:rPr lang="en-US" altLang="ko-KR" dirty="0"/>
              <a:t> </a:t>
            </a:r>
          </a:p>
          <a:p>
            <a:r>
              <a:rPr lang="en-US" altLang="ko-KR" dirty="0"/>
              <a:t>Room set-up _____________. </a:t>
            </a:r>
          </a:p>
          <a:p>
            <a:r>
              <a:rPr lang="en-US" altLang="ko-KR" dirty="0"/>
              <a:t>Length (check one) ________ too short _________ too long _________ just right. </a:t>
            </a:r>
          </a:p>
          <a:p>
            <a:r>
              <a:rPr lang="en-US" altLang="ko-KR" dirty="0"/>
              <a:t>Lunch and refreshment breaks _________________________</a:t>
            </a:r>
          </a:p>
          <a:p>
            <a:endParaRPr lang="en-US" altLang="ko-KR" dirty="0"/>
          </a:p>
          <a:p>
            <a:r>
              <a:rPr lang="en-US" altLang="ko-KR" b="1" dirty="0"/>
              <a:t>THE EXPECTATIONS WERE FULFILLED:</a:t>
            </a:r>
            <a:endParaRPr lang="en-US" altLang="ko-KR" dirty="0"/>
          </a:p>
          <a:p>
            <a:r>
              <a:rPr lang="en-US" altLang="ko-KR" dirty="0"/>
              <a:t>Trained: (Equipped to be a Lay Pastor)</a:t>
            </a:r>
          </a:p>
          <a:p>
            <a:r>
              <a:rPr lang="en-US" altLang="ko-KR" dirty="0"/>
              <a:t>________ adequately _______ mostly _______ somewhat ______ not at all</a:t>
            </a:r>
          </a:p>
          <a:p>
            <a:r>
              <a:rPr lang="en-US" altLang="ko-KR" dirty="0"/>
              <a:t>Loved: (Felt cared-for, accepted, and that I belonged)</a:t>
            </a:r>
          </a:p>
          <a:p>
            <a:r>
              <a:rPr lang="en-US" altLang="ko-KR" dirty="0"/>
              <a:t>_________ perfectly ________ mostly _________ somewhat _______ not at all</a:t>
            </a:r>
          </a:p>
          <a:p>
            <a:r>
              <a:rPr lang="en-US" altLang="ko-KR" dirty="0"/>
              <a:t>Call clarified: (An inner sense of what God wants me to do)</a:t>
            </a:r>
          </a:p>
          <a:p>
            <a:r>
              <a:rPr lang="en-US" altLang="ko-KR" dirty="0"/>
              <a:t>_________ totally ________ mostly _________ somewhat ________ not at all</a:t>
            </a:r>
          </a:p>
          <a:p>
            <a:r>
              <a:rPr lang="en-US" altLang="ko-KR" dirty="0"/>
              <a:t>Growth: (Advancement in knowledge, skills, spirit)</a:t>
            </a:r>
          </a:p>
          <a:p>
            <a:r>
              <a:rPr lang="en-US" altLang="ko-KR" dirty="0"/>
              <a:t>________ substantial growth _________ some growth ________ no growth</a:t>
            </a:r>
          </a:p>
          <a:p>
            <a:endParaRPr lang="en-US" altLang="ko-KR" dirty="0"/>
          </a:p>
          <a:p>
            <a:r>
              <a:rPr lang="en-US" altLang="ko-KR" b="1" dirty="0"/>
              <a:t>TEACHING:</a:t>
            </a:r>
            <a:endParaRPr lang="en-US" altLang="ko-KR" dirty="0"/>
          </a:p>
          <a:p>
            <a:r>
              <a:rPr lang="en-US" altLang="ko-KR" dirty="0"/>
              <a:t>Lectures: ________ too much _____ not enough _________ just right </a:t>
            </a:r>
          </a:p>
          <a:p>
            <a:r>
              <a:rPr lang="en-US" altLang="ko-KR" dirty="0"/>
              <a:t>Learning Partners: _______ too frequent ________ not enough ________ just right </a:t>
            </a:r>
          </a:p>
          <a:p>
            <a:r>
              <a:rPr lang="en-US" altLang="ko-KR" dirty="0"/>
              <a:t>Manual: _________ great _________ helpful _________ fairly helpful _________ not much help</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직사각형 14"/>
          <p:cNvSpPr/>
          <p:nvPr/>
        </p:nvSpPr>
        <p:spPr>
          <a:xfrm>
            <a:off x="2" y="7028408"/>
            <a:ext cx="5376863" cy="140742"/>
          </a:xfrm>
          <a:prstGeom prst="rect">
            <a:avLst/>
          </a:prstGeom>
          <a:solidFill>
            <a:schemeClr val="accent5">
              <a:lumMod val="60000"/>
              <a:lumOff val="40000"/>
              <a:alpha val="6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1668" tIns="35835" rIns="71668" bIns="35835" rtlCol="0" anchor="ctr"/>
          <a:lstStyle/>
          <a:p>
            <a:pPr algn="ctr"/>
            <a:endParaRPr lang="ko-KR" altLang="en-US"/>
          </a:p>
        </p:txBody>
      </p:sp>
      <p:sp>
        <p:nvSpPr>
          <p:cNvPr id="32770" name="Rectangle 2"/>
          <p:cNvSpPr>
            <a:spLocks noChangeArrowheads="1"/>
          </p:cNvSpPr>
          <p:nvPr/>
        </p:nvSpPr>
        <p:spPr bwMode="auto">
          <a:xfrm>
            <a:off x="2" y="74714"/>
            <a:ext cx="184731" cy="30777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32769" name="_x101705768"/>
          <p:cNvSpPr>
            <a:spLocks noChangeArrowheads="1"/>
          </p:cNvSpPr>
          <p:nvPr/>
        </p:nvSpPr>
        <p:spPr bwMode="auto">
          <a:xfrm>
            <a:off x="2" y="3"/>
            <a:ext cx="5376863" cy="416223"/>
          </a:xfrm>
          <a:prstGeom prst="rect">
            <a:avLst/>
          </a:prstGeom>
          <a:solidFill>
            <a:srgbClr val="B40909"/>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500" b="1" i="0" u="none" strike="noStrike" cap="none" normalizeH="0" baseline="0" dirty="0">
                <a:ln>
                  <a:noFill/>
                </a:ln>
                <a:solidFill>
                  <a:srgbClr val="FFFFFF"/>
                </a:solidFill>
                <a:effectLst/>
                <a:latin typeface="+mj-lt"/>
                <a:ea typeface="맑은 고딕" pitchFamily="50" charset="-127"/>
                <a:cs typeface="굴림" pitchFamily="50" charset="-127"/>
              </a:rPr>
              <a:t>Lay Pastors Application</a:t>
            </a:r>
            <a:endParaRPr kumimoji="1" lang="en-US" altLang="ko-KR" sz="1800" b="0" i="0" u="none" strike="noStrike" cap="none" normalizeH="0" baseline="0" dirty="0">
              <a:ln>
                <a:noFill/>
              </a:ln>
              <a:solidFill>
                <a:schemeClr val="tx1"/>
              </a:solidFill>
              <a:effectLst/>
              <a:latin typeface="+mj-lt"/>
              <a:ea typeface="굴림" pitchFamily="50" charset="-127"/>
              <a:cs typeface="굴림" pitchFamily="50" charset="-127"/>
            </a:endParaRPr>
          </a:p>
        </p:txBody>
      </p:sp>
      <p:sp>
        <p:nvSpPr>
          <p:cNvPr id="8" name="슬라이드 번호 개체 틀 7"/>
          <p:cNvSpPr>
            <a:spLocks noGrp="1"/>
          </p:cNvSpPr>
          <p:nvPr>
            <p:ph type="sldNum" sz="quarter" idx="12"/>
          </p:nvPr>
        </p:nvSpPr>
        <p:spPr/>
        <p:txBody>
          <a:bodyPr>
            <a:normAutofit/>
          </a:bodyPr>
          <a:lstStyle/>
          <a:p>
            <a:fld id="{6B73C612-604E-4030-A584-8EFEC8D08CF7}" type="slidenum">
              <a:rPr lang="ko-KR" altLang="en-US" smtClean="0"/>
              <a:pPr/>
              <a:t>18</a:t>
            </a:fld>
            <a:endParaRPr lang="ko-KR" altLang="en-US"/>
          </a:p>
        </p:txBody>
      </p:sp>
      <p:sp>
        <p:nvSpPr>
          <p:cNvPr id="10" name="_x101705768"/>
          <p:cNvSpPr>
            <a:spLocks noChangeArrowheads="1"/>
          </p:cNvSpPr>
          <p:nvPr/>
        </p:nvSpPr>
        <p:spPr bwMode="auto">
          <a:xfrm>
            <a:off x="2" y="6896947"/>
            <a:ext cx="5376863" cy="272207"/>
          </a:xfrm>
          <a:prstGeom prst="rect">
            <a:avLst/>
          </a:prstGeom>
          <a:solidFill>
            <a:schemeClr val="tx2">
              <a:lumMod val="75000"/>
            </a:schemeClr>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050" b="1" i="0" u="none" strike="noStrike" cap="none" normalizeH="0" baseline="0" dirty="0">
                <a:ln>
                  <a:noFill/>
                </a:ln>
                <a:solidFill>
                  <a:schemeClr val="bg1"/>
                </a:solidFill>
                <a:effectLst/>
                <a:latin typeface="+mj-lt"/>
                <a:ea typeface="맑은 고딕" pitchFamily="50" charset="-127"/>
                <a:cs typeface="굴림" pitchFamily="50" charset="-127"/>
              </a:rPr>
              <a:t>Prayer-Available-Contact-Example</a:t>
            </a:r>
            <a:endParaRPr kumimoji="1" lang="en-US" altLang="ko-KR" sz="1050" b="0" i="0" u="none" strike="noStrike" cap="none" normalizeH="0" baseline="0" dirty="0">
              <a:ln>
                <a:noFill/>
              </a:ln>
              <a:solidFill>
                <a:schemeClr val="bg1"/>
              </a:solidFill>
              <a:effectLst/>
              <a:latin typeface="+mj-lt"/>
              <a:ea typeface="굴림" pitchFamily="50" charset="-127"/>
              <a:cs typeface="굴림" pitchFamily="50" charset="-127"/>
            </a:endParaRPr>
          </a:p>
        </p:txBody>
      </p:sp>
      <p:sp>
        <p:nvSpPr>
          <p:cNvPr id="11" name="직사각형 10"/>
          <p:cNvSpPr/>
          <p:nvPr/>
        </p:nvSpPr>
        <p:spPr>
          <a:xfrm>
            <a:off x="384175" y="920279"/>
            <a:ext cx="4656384" cy="4616648"/>
          </a:xfrm>
          <a:prstGeom prst="rect">
            <a:avLst/>
          </a:prstGeom>
        </p:spPr>
        <p:txBody>
          <a:bodyPr wrap="square">
            <a:spAutoFit/>
          </a:bodyPr>
          <a:lstStyle/>
          <a:p>
            <a:r>
              <a:rPr lang="en-US" altLang="ko-KR" dirty="0"/>
              <a:t>Name _______________________ Phone________________</a:t>
            </a:r>
          </a:p>
          <a:p>
            <a:r>
              <a:rPr lang="en-US" altLang="ko-KR" dirty="0"/>
              <a:t>Address_________________________________________________</a:t>
            </a:r>
          </a:p>
          <a:p>
            <a:r>
              <a:rPr lang="en-US" altLang="ko-KR" dirty="0"/>
              <a:t>Number of years as member of this church __________________________________</a:t>
            </a:r>
          </a:p>
          <a:p>
            <a:r>
              <a:rPr lang="en-US" altLang="ko-KR" dirty="0"/>
              <a:t>Ministries and/or offices held in the past __________________________________________________________</a:t>
            </a:r>
          </a:p>
          <a:p>
            <a:r>
              <a:rPr lang="en-US" altLang="ko-KR" dirty="0"/>
              <a:t>Ministries and/or offices currently held __________________________________________________________</a:t>
            </a:r>
          </a:p>
          <a:p>
            <a:r>
              <a:rPr lang="en-US" altLang="ko-KR" dirty="0"/>
              <a:t>How I have been equipped for being a Lay Pastor __________________________________________________________</a:t>
            </a:r>
          </a:p>
          <a:p>
            <a:r>
              <a:rPr lang="en-US" altLang="ko-KR" dirty="0"/>
              <a:t>Briefly describe the history of your Christian walk __________________________________________________________</a:t>
            </a:r>
          </a:p>
          <a:p>
            <a:r>
              <a:rPr lang="en-US" altLang="ko-KR" dirty="0"/>
              <a:t>Because God's Spirit is at work within me</a:t>
            </a:r>
          </a:p>
          <a:p>
            <a:r>
              <a:rPr lang="en-US" altLang="ko-KR" dirty="0"/>
              <a:t>__________ I confess Jesus Christ to be my Lord and </a:t>
            </a:r>
            <a:r>
              <a:rPr lang="en-US" altLang="ko-KR" dirty="0" err="1"/>
              <a:t>Saviour</a:t>
            </a:r>
            <a:r>
              <a:rPr lang="en-US" altLang="ko-KR" dirty="0"/>
              <a:t>.</a:t>
            </a:r>
          </a:p>
          <a:p>
            <a:r>
              <a:rPr lang="en-US" altLang="ko-KR" dirty="0"/>
              <a:t>__________ I will be faithful in this ministry.</a:t>
            </a:r>
          </a:p>
          <a:p>
            <a:r>
              <a:rPr lang="en-US" altLang="ko-KR" dirty="0"/>
              <a:t>__________ I will seek ongoing equipping as it is available and to the extent that I am </a:t>
            </a:r>
          </a:p>
          <a:p>
            <a:r>
              <a:rPr lang="en-US" altLang="ko-KR" dirty="0"/>
              <a:t>able.</a:t>
            </a:r>
          </a:p>
          <a:p>
            <a:r>
              <a:rPr lang="en-US" altLang="ko-KR" dirty="0"/>
              <a:t>__________ I commit myself to continuous personal spiritual growth.</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ChangeArrowheads="1"/>
          </p:cNvSpPr>
          <p:nvPr/>
        </p:nvSpPr>
        <p:spPr bwMode="auto">
          <a:xfrm>
            <a:off x="2" y="74714"/>
            <a:ext cx="184731" cy="30777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32769" name="_x101705768"/>
          <p:cNvSpPr>
            <a:spLocks noChangeArrowheads="1"/>
          </p:cNvSpPr>
          <p:nvPr/>
        </p:nvSpPr>
        <p:spPr bwMode="auto">
          <a:xfrm>
            <a:off x="2" y="3"/>
            <a:ext cx="5376863" cy="416223"/>
          </a:xfrm>
          <a:prstGeom prst="rect">
            <a:avLst/>
          </a:prstGeom>
          <a:solidFill>
            <a:srgbClr val="B40909"/>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500" b="1" i="0" u="none" strike="noStrike" cap="none" normalizeH="0" baseline="0" dirty="0">
                <a:ln>
                  <a:noFill/>
                </a:ln>
                <a:solidFill>
                  <a:srgbClr val="FFFFFF"/>
                </a:solidFill>
                <a:effectLst/>
                <a:latin typeface="+mj-lt"/>
                <a:ea typeface="맑은 고딕" pitchFamily="50" charset="-127"/>
                <a:cs typeface="굴림" pitchFamily="50" charset="-127"/>
              </a:rPr>
              <a:t>Rev. </a:t>
            </a:r>
            <a:r>
              <a:rPr kumimoji="1" lang="en-US" altLang="ko-KR" sz="1500" b="1" i="0" u="none" strike="noStrike" cap="none" normalizeH="0" baseline="0" dirty="0" err="1">
                <a:ln>
                  <a:noFill/>
                </a:ln>
                <a:solidFill>
                  <a:srgbClr val="FFFFFF"/>
                </a:solidFill>
                <a:effectLst/>
                <a:latin typeface="+mj-lt"/>
                <a:ea typeface="맑은 고딕" pitchFamily="50" charset="-127"/>
                <a:cs typeface="굴림" pitchFamily="50" charset="-127"/>
              </a:rPr>
              <a:t>Byeongchea</a:t>
            </a:r>
            <a:r>
              <a:rPr kumimoji="1" lang="en-US" altLang="ko-KR" sz="1500" b="1" i="0" u="none" strike="noStrike" cap="none" normalizeH="0" baseline="0" dirty="0">
                <a:ln>
                  <a:noFill/>
                </a:ln>
                <a:solidFill>
                  <a:srgbClr val="FFFFFF"/>
                </a:solidFill>
                <a:effectLst/>
                <a:latin typeface="+mj-lt"/>
                <a:ea typeface="맑은 고딕" pitchFamily="50" charset="-127"/>
                <a:cs typeface="굴림" pitchFamily="50" charset="-127"/>
              </a:rPr>
              <a:t> </a:t>
            </a:r>
            <a:r>
              <a:rPr kumimoji="1" lang="en-US" altLang="ko-KR" sz="1500" b="1" i="0" u="none" strike="noStrike" cap="none" normalizeH="0" baseline="0" dirty="0" err="1">
                <a:ln>
                  <a:noFill/>
                </a:ln>
                <a:solidFill>
                  <a:srgbClr val="FFFFFF"/>
                </a:solidFill>
                <a:effectLst/>
                <a:latin typeface="+mj-lt"/>
                <a:ea typeface="맑은 고딕" pitchFamily="50" charset="-127"/>
                <a:cs typeface="굴림" pitchFamily="50" charset="-127"/>
              </a:rPr>
              <a:t>Seo</a:t>
            </a:r>
            <a:endParaRPr kumimoji="1" lang="en-US" altLang="ko-KR" sz="1800" b="0" i="0" u="none" strike="noStrike" cap="none" normalizeH="0" baseline="0" dirty="0">
              <a:ln>
                <a:noFill/>
              </a:ln>
              <a:solidFill>
                <a:schemeClr val="tx1"/>
              </a:solidFill>
              <a:effectLst/>
              <a:latin typeface="+mj-lt"/>
              <a:ea typeface="굴림" pitchFamily="50" charset="-127"/>
              <a:cs typeface="굴림" pitchFamily="50" charset="-127"/>
            </a:endParaRPr>
          </a:p>
        </p:txBody>
      </p:sp>
      <p:sp>
        <p:nvSpPr>
          <p:cNvPr id="8" name="슬라이드 번호 개체 틀 7"/>
          <p:cNvSpPr>
            <a:spLocks noGrp="1"/>
          </p:cNvSpPr>
          <p:nvPr>
            <p:ph type="sldNum" sz="quarter" idx="12"/>
          </p:nvPr>
        </p:nvSpPr>
        <p:spPr/>
        <p:txBody>
          <a:bodyPr>
            <a:normAutofit/>
          </a:bodyPr>
          <a:lstStyle/>
          <a:p>
            <a:fld id="{6B73C612-604E-4030-A584-8EFEC8D08CF7}" type="slidenum">
              <a:rPr lang="ko-KR" altLang="en-US" smtClean="0"/>
              <a:pPr/>
              <a:t>19</a:t>
            </a:fld>
            <a:endParaRPr lang="ko-KR" altLang="en-US"/>
          </a:p>
        </p:txBody>
      </p:sp>
      <p:sp>
        <p:nvSpPr>
          <p:cNvPr id="7" name="직사각형 6"/>
          <p:cNvSpPr/>
          <p:nvPr/>
        </p:nvSpPr>
        <p:spPr>
          <a:xfrm>
            <a:off x="528191" y="920283"/>
            <a:ext cx="4608512" cy="4401205"/>
          </a:xfrm>
          <a:prstGeom prst="rect">
            <a:avLst/>
          </a:prstGeom>
        </p:spPr>
        <p:txBody>
          <a:bodyPr wrap="square">
            <a:spAutoFit/>
          </a:bodyPr>
          <a:lstStyle/>
          <a:p>
            <a:r>
              <a:rPr lang="en-US" altLang="ko-KR" dirty="0" err="1"/>
              <a:t>Sungkyul</a:t>
            </a:r>
            <a:r>
              <a:rPr lang="en-US" altLang="ko-KR" dirty="0"/>
              <a:t> University</a:t>
            </a:r>
            <a:r>
              <a:rPr lang="ko-KR" altLang="en-US" dirty="0"/>
              <a:t> </a:t>
            </a:r>
            <a:r>
              <a:rPr lang="en-US" altLang="ko-KR" dirty="0"/>
              <a:t>(B.A)</a:t>
            </a:r>
          </a:p>
          <a:p>
            <a:r>
              <a:rPr lang="en-US" altLang="ko-KR" dirty="0"/>
              <a:t>McMaster University (</a:t>
            </a:r>
            <a:r>
              <a:rPr lang="en-US" altLang="ko-KR" dirty="0" err="1"/>
              <a:t>M.Div</a:t>
            </a:r>
            <a:r>
              <a:rPr lang="en-US" altLang="ko-KR" dirty="0"/>
              <a:t>)</a:t>
            </a:r>
          </a:p>
          <a:p>
            <a:r>
              <a:rPr lang="en-US" altLang="ko-KR" dirty="0"/>
              <a:t>Methodist Graduate School</a:t>
            </a:r>
            <a:r>
              <a:rPr lang="ko-KR" altLang="en-US" dirty="0"/>
              <a:t> </a:t>
            </a:r>
            <a:r>
              <a:rPr lang="en-US" altLang="ko-KR" dirty="0"/>
              <a:t>(</a:t>
            </a:r>
            <a:r>
              <a:rPr lang="en-US" altLang="ko-KR" dirty="0" err="1"/>
              <a:t>Th.M</a:t>
            </a:r>
            <a:r>
              <a:rPr lang="en-US" altLang="ko-KR" dirty="0"/>
              <a:t>)</a:t>
            </a:r>
          </a:p>
          <a:p>
            <a:r>
              <a:rPr lang="en-US" altLang="ko-KR" dirty="0"/>
              <a:t>Graduate Theological Foundation (</a:t>
            </a:r>
            <a:r>
              <a:rPr lang="en-US" altLang="ko-KR" dirty="0" err="1"/>
              <a:t>Ph.D</a:t>
            </a:r>
            <a:r>
              <a:rPr lang="en-US" altLang="ko-KR" dirty="0"/>
              <a:t>)</a:t>
            </a:r>
          </a:p>
          <a:p>
            <a:r>
              <a:rPr lang="en-US" altLang="ko-KR" dirty="0"/>
              <a:t>Oxford University (Wycliffe, VS)</a:t>
            </a:r>
          </a:p>
          <a:p>
            <a:r>
              <a:rPr lang="en-US" altLang="ko-KR" dirty="0"/>
              <a:t>Yale University (Divinity, VS) </a:t>
            </a:r>
          </a:p>
          <a:p>
            <a:r>
              <a:rPr lang="en-US" altLang="ko-KR" dirty="0"/>
              <a:t>Adjunct professor at </a:t>
            </a:r>
            <a:r>
              <a:rPr lang="en-US" altLang="ko-KR" dirty="0" err="1"/>
              <a:t>Sungkyul</a:t>
            </a:r>
            <a:r>
              <a:rPr lang="en-US" altLang="ko-KR" dirty="0"/>
              <a:t> University</a:t>
            </a:r>
          </a:p>
          <a:p>
            <a:r>
              <a:rPr lang="en-US" altLang="ko-KR" dirty="0"/>
              <a:t>Director of </a:t>
            </a:r>
            <a:r>
              <a:rPr lang="en-US" altLang="ko-KR" dirty="0" err="1"/>
              <a:t>LPMKorea</a:t>
            </a:r>
            <a:r>
              <a:rPr lang="en-US" altLang="ko-KR" dirty="0"/>
              <a:t> (since 1999)</a:t>
            </a:r>
          </a:p>
          <a:p>
            <a:r>
              <a:rPr lang="en-US" altLang="ko-KR" dirty="0"/>
              <a:t>Leader of PACE Intl Fellowship (since 2013)</a:t>
            </a:r>
            <a:br>
              <a:rPr lang="en-US" altLang="ko-KR" dirty="0"/>
            </a:br>
            <a:r>
              <a:rPr lang="en-US" altLang="ko-KR" dirty="0"/>
              <a:t>President of PACE Intl </a:t>
            </a:r>
            <a:r>
              <a:rPr lang="en-US" altLang="ko-KR" dirty="0" smtClean="0"/>
              <a:t>Seminary, Nagaland (2015-2020) </a:t>
            </a:r>
            <a:br>
              <a:rPr lang="en-US" altLang="ko-KR" dirty="0" smtClean="0"/>
            </a:br>
            <a:r>
              <a:rPr lang="en-US" altLang="ko-KR" dirty="0" smtClean="0"/>
              <a:t>President of Melvin University, Kenya (since 2021)                      </a:t>
            </a:r>
            <a:endParaRPr lang="en-US" altLang="ko-KR" dirty="0"/>
          </a:p>
          <a:p>
            <a:endParaRPr lang="en-US" altLang="ko-KR" dirty="0"/>
          </a:p>
          <a:p>
            <a:endParaRPr lang="en-US" altLang="ko-KR" dirty="0"/>
          </a:p>
          <a:p>
            <a:endParaRPr lang="en-US" altLang="ko-KR" dirty="0"/>
          </a:p>
          <a:p>
            <a:endParaRPr lang="en-US" altLang="ko-KR" dirty="0"/>
          </a:p>
          <a:p>
            <a:endParaRPr lang="en-US" altLang="ko-KR" dirty="0" smtClean="0"/>
          </a:p>
          <a:p>
            <a:endParaRPr lang="en-US" altLang="ko-KR" dirty="0"/>
          </a:p>
          <a:p>
            <a:endParaRPr lang="en-US" altLang="ko-KR" dirty="0"/>
          </a:p>
          <a:p>
            <a:r>
              <a:rPr lang="en-US" altLang="ko-KR" dirty="0" smtClean="0">
                <a:hlinkClick r:id="rId2"/>
              </a:rPr>
              <a:t>www.melvinuniv.org</a:t>
            </a:r>
            <a:endParaRPr lang="en-US" altLang="ko-KR" dirty="0" smtClean="0"/>
          </a:p>
          <a:p>
            <a:endParaRPr lang="en-US" altLang="ko-KR" dirty="0"/>
          </a:p>
        </p:txBody>
      </p:sp>
      <p:sp>
        <p:nvSpPr>
          <p:cNvPr id="63490" name="Rectangle 2"/>
          <p:cNvSpPr>
            <a:spLocks noChangeArrowheads="1"/>
          </p:cNvSpPr>
          <p:nvPr/>
        </p:nvSpPr>
        <p:spPr bwMode="auto">
          <a:xfrm>
            <a:off x="2" y="74714"/>
            <a:ext cx="184731" cy="30777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pic>
        <p:nvPicPr>
          <p:cNvPr id="9" name="_x77436912" descr="EMB000015c01765"/>
          <p:cNvPicPr>
            <a:picLocks noChangeAspect="1" noChangeArrowheads="1"/>
          </p:cNvPicPr>
          <p:nvPr/>
        </p:nvPicPr>
        <p:blipFill>
          <a:blip r:embed="rId3" cstate="print">
            <a:grayscl/>
          </a:blip>
          <a:srcRect l="8432" t="8224" r="11249" b="10579"/>
          <a:stretch>
            <a:fillRect/>
          </a:stretch>
        </p:blipFill>
        <p:spPr bwMode="auto">
          <a:xfrm>
            <a:off x="600199" y="3440559"/>
            <a:ext cx="1152128" cy="130719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직사각형 42"/>
          <p:cNvSpPr/>
          <p:nvPr/>
        </p:nvSpPr>
        <p:spPr>
          <a:xfrm>
            <a:off x="-360202" y="101535"/>
            <a:ext cx="3556745" cy="287813"/>
          </a:xfrm>
          <a:prstGeom prst="rect">
            <a:avLst/>
          </a:prstGeom>
        </p:spPr>
        <p:txBody>
          <a:bodyPr wrap="square" lIns="71668" tIns="35835" rIns="71668" bIns="35835">
            <a:spAutoFit/>
          </a:bodyPr>
          <a:lstStyle/>
          <a:p>
            <a:pPr algn="ctr"/>
            <a:r>
              <a:rPr lang="en-US" altLang="ko-KR" dirty="0">
                <a:solidFill>
                  <a:schemeClr val="bg1"/>
                </a:solidFill>
                <a:latin typeface="휴먼모음T" pitchFamily="18" charset="-127"/>
                <a:ea typeface="휴먼모음T" pitchFamily="18" charset="-127"/>
              </a:rPr>
              <a:t>Implementation </a:t>
            </a:r>
          </a:p>
        </p:txBody>
      </p:sp>
      <p:sp>
        <p:nvSpPr>
          <p:cNvPr id="45" name="_x101705768"/>
          <p:cNvSpPr>
            <a:spLocks noChangeArrowheads="1"/>
          </p:cNvSpPr>
          <p:nvPr/>
        </p:nvSpPr>
        <p:spPr bwMode="auto">
          <a:xfrm>
            <a:off x="2" y="3"/>
            <a:ext cx="5376863" cy="416223"/>
          </a:xfrm>
          <a:prstGeom prst="rect">
            <a:avLst/>
          </a:prstGeom>
          <a:solidFill>
            <a:srgbClr val="002060"/>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ko-KR" altLang="en-US" sz="1500" b="1" i="0" u="none" strike="noStrike" cap="none" normalizeH="0" baseline="0" dirty="0">
                <a:ln>
                  <a:noFill/>
                </a:ln>
                <a:solidFill>
                  <a:srgbClr val="FFFFFF"/>
                </a:solidFill>
                <a:effectLst/>
                <a:latin typeface="+mj-lt"/>
                <a:ea typeface="맑은 고딕" pitchFamily="50" charset="-127"/>
                <a:cs typeface="굴림" pitchFamily="50" charset="-127"/>
              </a:rPr>
              <a:t> </a:t>
            </a:r>
            <a:r>
              <a:rPr kumimoji="1" lang="en-US" altLang="ko-KR" sz="1500" b="1" i="0" u="none" strike="noStrike" cap="none" normalizeH="0" baseline="0" dirty="0">
                <a:ln>
                  <a:noFill/>
                </a:ln>
                <a:solidFill>
                  <a:srgbClr val="FFFFFF"/>
                </a:solidFill>
                <a:effectLst/>
                <a:latin typeface="+mj-lt"/>
                <a:ea typeface="맑은 고딕" pitchFamily="50" charset="-127"/>
                <a:cs typeface="굴림" pitchFamily="50" charset="-127"/>
              </a:rPr>
              <a:t>CONTENTS </a:t>
            </a:r>
            <a:endParaRPr kumimoji="1" lang="en-US" altLang="ko-KR" sz="1800" b="0" i="0" u="none" strike="noStrike" cap="none" normalizeH="0" baseline="0" dirty="0">
              <a:ln>
                <a:noFill/>
              </a:ln>
              <a:solidFill>
                <a:schemeClr val="tx1"/>
              </a:solidFill>
              <a:effectLst/>
              <a:latin typeface="+mj-lt"/>
              <a:ea typeface="굴림" pitchFamily="50" charset="-127"/>
              <a:cs typeface="굴림" pitchFamily="50" charset="-127"/>
            </a:endParaRPr>
          </a:p>
        </p:txBody>
      </p:sp>
      <p:sp>
        <p:nvSpPr>
          <p:cNvPr id="46" name="슬라이드 번호 개체 틀 45"/>
          <p:cNvSpPr>
            <a:spLocks noGrp="1"/>
          </p:cNvSpPr>
          <p:nvPr>
            <p:ph type="sldNum" sz="quarter" idx="12"/>
          </p:nvPr>
        </p:nvSpPr>
        <p:spPr/>
        <p:txBody>
          <a:bodyPr/>
          <a:lstStyle/>
          <a:p>
            <a:fld id="{6B73C612-604E-4030-A584-8EFEC8D08CF7}" type="slidenum">
              <a:rPr lang="ko-KR" altLang="en-US" smtClean="0"/>
              <a:pPr/>
              <a:t>2</a:t>
            </a:fld>
            <a:endParaRPr lang="ko-KR" altLang="en-US"/>
          </a:p>
        </p:txBody>
      </p:sp>
      <p:sp>
        <p:nvSpPr>
          <p:cNvPr id="47" name="직사각형 46"/>
          <p:cNvSpPr/>
          <p:nvPr/>
        </p:nvSpPr>
        <p:spPr>
          <a:xfrm>
            <a:off x="312167" y="1136303"/>
            <a:ext cx="4824536" cy="3970318"/>
          </a:xfrm>
          <a:prstGeom prst="rect">
            <a:avLst/>
          </a:prstGeom>
        </p:spPr>
        <p:txBody>
          <a:bodyPr wrap="square">
            <a:spAutoFit/>
          </a:bodyPr>
          <a:lstStyle/>
          <a:p>
            <a:pPr algn="dist"/>
            <a:r>
              <a:rPr lang="en-US" altLang="ko-KR" dirty="0"/>
              <a:t>INTRODUCTION.................................................................................3</a:t>
            </a:r>
          </a:p>
          <a:p>
            <a:pPr algn="dist"/>
            <a:endParaRPr lang="en-US" altLang="ko-KR" dirty="0"/>
          </a:p>
          <a:p>
            <a:pPr algn="dist"/>
            <a:r>
              <a:rPr lang="en-US" altLang="ko-KR" dirty="0"/>
              <a:t>1. CONCEPT AND THEOLOGY……………......................................4</a:t>
            </a:r>
          </a:p>
          <a:p>
            <a:pPr algn="dist"/>
            <a:r>
              <a:rPr lang="en-US" altLang="ko-KR" dirty="0"/>
              <a:t>2. WHO NEEDS IT?...........................................................................5</a:t>
            </a:r>
          </a:p>
          <a:p>
            <a:pPr algn="dist"/>
            <a:r>
              <a:rPr lang="en-US" altLang="ko-KR" dirty="0"/>
              <a:t>3. COMMITMENTS............................................................................6</a:t>
            </a:r>
          </a:p>
          <a:p>
            <a:pPr algn="dist"/>
            <a:r>
              <a:rPr lang="en-US" altLang="ko-KR" dirty="0"/>
              <a:t>4. THE CALL.........................................................................................7</a:t>
            </a:r>
          </a:p>
          <a:p>
            <a:pPr algn="dist"/>
            <a:r>
              <a:rPr lang="en-US" altLang="ko-KR" dirty="0"/>
              <a:t>5. BUILDING A RELATIONSHIP…..................................................8</a:t>
            </a:r>
          </a:p>
          <a:p>
            <a:pPr algn="dist"/>
            <a:r>
              <a:rPr lang="en-US" altLang="ko-KR" dirty="0"/>
              <a:t>6. ABOUT LISTENING.......................................................................9</a:t>
            </a:r>
          </a:p>
          <a:p>
            <a:pPr algn="dist"/>
            <a:r>
              <a:rPr lang="en-US" altLang="ko-KR" dirty="0"/>
              <a:t>7. BEING PRECEDES DOING.......................................................10</a:t>
            </a:r>
          </a:p>
          <a:p>
            <a:pPr algn="dist"/>
            <a:r>
              <a:rPr lang="en-US" altLang="ko-KR" dirty="0"/>
              <a:t>8. KEEPING SPIRITUALITY FIT.....................................................11</a:t>
            </a:r>
          </a:p>
          <a:p>
            <a:pPr algn="dist"/>
            <a:r>
              <a:rPr lang="en-US" altLang="ko-KR" dirty="0"/>
              <a:t>9. ANATOMY OF A VISIT..............................................................12</a:t>
            </a:r>
          </a:p>
          <a:p>
            <a:pPr algn="dist"/>
            <a:r>
              <a:rPr lang="en-US" altLang="ko-KR" dirty="0"/>
              <a:t>10. BEING PROFESSIONAL..........................................................13</a:t>
            </a:r>
          </a:p>
          <a:p>
            <a:pPr algn="dist"/>
            <a:r>
              <a:rPr lang="en-US" altLang="ko-KR" dirty="0"/>
              <a:t>11. CONFIDENTIALITY...................................................................14</a:t>
            </a:r>
          </a:p>
          <a:p>
            <a:pPr algn="dist"/>
            <a:r>
              <a:rPr lang="en-US" altLang="ko-KR" dirty="0"/>
              <a:t>12. DIFFICULTIES INTO POSSIBILITIES….................................15</a:t>
            </a:r>
          </a:p>
          <a:p>
            <a:pPr algn="dist"/>
            <a:endParaRPr lang="en-US" altLang="ko-KR" dirty="0"/>
          </a:p>
          <a:p>
            <a:pPr algn="dist"/>
            <a:r>
              <a:rPr lang="en-US" altLang="ko-KR" dirty="0"/>
              <a:t>FINAL SEMINAR MOMENTS.......................................................16</a:t>
            </a:r>
          </a:p>
          <a:p>
            <a:pPr algn="dist"/>
            <a:r>
              <a:rPr lang="en-US" altLang="ko-KR" dirty="0"/>
              <a:t>SEMINAR EVALUATION.................................................................17</a:t>
            </a:r>
          </a:p>
          <a:p>
            <a:pPr algn="dist"/>
            <a:r>
              <a:rPr lang="en-US" altLang="ko-KR" dirty="0"/>
              <a:t>LAY PASTOR APPLICATION..........................................................18</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직사각형 14"/>
          <p:cNvSpPr/>
          <p:nvPr/>
        </p:nvSpPr>
        <p:spPr>
          <a:xfrm>
            <a:off x="2" y="7028408"/>
            <a:ext cx="5376863" cy="140742"/>
          </a:xfrm>
          <a:prstGeom prst="rect">
            <a:avLst/>
          </a:prstGeom>
          <a:solidFill>
            <a:schemeClr val="accent5">
              <a:lumMod val="60000"/>
              <a:lumOff val="40000"/>
              <a:alpha val="6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1668" tIns="35835" rIns="71668" bIns="35835" rtlCol="0" anchor="ctr"/>
          <a:lstStyle/>
          <a:p>
            <a:pPr algn="ctr"/>
            <a:endParaRPr lang="ko-KR" altLang="en-US"/>
          </a:p>
        </p:txBody>
      </p:sp>
      <p:sp>
        <p:nvSpPr>
          <p:cNvPr id="32770" name="Rectangle 2"/>
          <p:cNvSpPr>
            <a:spLocks noChangeArrowheads="1"/>
          </p:cNvSpPr>
          <p:nvPr/>
        </p:nvSpPr>
        <p:spPr bwMode="auto">
          <a:xfrm>
            <a:off x="2" y="74714"/>
            <a:ext cx="184731" cy="30777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32769" name="_x101705768"/>
          <p:cNvSpPr>
            <a:spLocks noChangeArrowheads="1"/>
          </p:cNvSpPr>
          <p:nvPr/>
        </p:nvSpPr>
        <p:spPr bwMode="auto">
          <a:xfrm>
            <a:off x="2" y="3"/>
            <a:ext cx="5376863" cy="416223"/>
          </a:xfrm>
          <a:prstGeom prst="rect">
            <a:avLst/>
          </a:prstGeom>
          <a:solidFill>
            <a:srgbClr val="C00000"/>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500" b="1" i="0" u="none" strike="noStrike" cap="none" normalizeH="0" baseline="0" dirty="0">
                <a:ln>
                  <a:noFill/>
                </a:ln>
                <a:solidFill>
                  <a:srgbClr val="FFFFFF"/>
                </a:solidFill>
                <a:effectLst/>
                <a:latin typeface="+mj-lt"/>
                <a:ea typeface="맑은 고딕" pitchFamily="50" charset="-127"/>
                <a:cs typeface="굴림" pitchFamily="50" charset="-127"/>
              </a:rPr>
              <a:t>INTRODUCTION</a:t>
            </a:r>
            <a:endParaRPr kumimoji="1" lang="en-US" altLang="ko-KR" sz="1800" b="0" i="0" u="none" strike="noStrike" cap="none" normalizeH="0" baseline="0" dirty="0">
              <a:ln>
                <a:noFill/>
              </a:ln>
              <a:solidFill>
                <a:schemeClr val="tx1"/>
              </a:solidFill>
              <a:effectLst/>
              <a:latin typeface="+mj-lt"/>
              <a:ea typeface="굴림" pitchFamily="50" charset="-127"/>
              <a:cs typeface="굴림" pitchFamily="50" charset="-127"/>
            </a:endParaRPr>
          </a:p>
        </p:txBody>
      </p:sp>
      <p:sp>
        <p:nvSpPr>
          <p:cNvPr id="19" name="슬라이드 번호 개체 틀 18"/>
          <p:cNvSpPr>
            <a:spLocks noGrp="1"/>
          </p:cNvSpPr>
          <p:nvPr>
            <p:ph type="sldNum" sz="quarter" idx="12"/>
          </p:nvPr>
        </p:nvSpPr>
        <p:spPr/>
        <p:txBody>
          <a:bodyPr/>
          <a:lstStyle/>
          <a:p>
            <a:fld id="{6B73C612-604E-4030-A584-8EFEC8D08CF7}" type="slidenum">
              <a:rPr lang="ko-KR" altLang="en-US" smtClean="0"/>
              <a:pPr/>
              <a:t>3</a:t>
            </a:fld>
            <a:endParaRPr lang="ko-KR" altLang="en-US"/>
          </a:p>
        </p:txBody>
      </p:sp>
      <p:sp>
        <p:nvSpPr>
          <p:cNvPr id="20" name="_x101705768"/>
          <p:cNvSpPr>
            <a:spLocks noChangeArrowheads="1"/>
          </p:cNvSpPr>
          <p:nvPr/>
        </p:nvSpPr>
        <p:spPr bwMode="auto">
          <a:xfrm>
            <a:off x="2" y="6896947"/>
            <a:ext cx="5376863" cy="272207"/>
          </a:xfrm>
          <a:prstGeom prst="rect">
            <a:avLst/>
          </a:prstGeom>
          <a:solidFill>
            <a:srgbClr val="002060"/>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050" b="1" i="0" u="none" strike="noStrike" cap="none" normalizeH="0" baseline="0" dirty="0">
                <a:ln>
                  <a:noFill/>
                </a:ln>
                <a:solidFill>
                  <a:schemeClr val="bg1"/>
                </a:solidFill>
                <a:effectLst/>
                <a:latin typeface="+mj-lt"/>
                <a:ea typeface="맑은 고딕" pitchFamily="50" charset="-127"/>
                <a:cs typeface="굴림" pitchFamily="50" charset="-127"/>
              </a:rPr>
              <a:t>Prayer-Available-Contact-Example</a:t>
            </a:r>
            <a:endParaRPr kumimoji="1" lang="en-US" altLang="ko-KR" sz="1050" b="0" i="0" u="none" strike="noStrike" cap="none" normalizeH="0" baseline="0" dirty="0">
              <a:ln>
                <a:noFill/>
              </a:ln>
              <a:solidFill>
                <a:schemeClr val="bg1"/>
              </a:solidFill>
              <a:effectLst/>
              <a:latin typeface="+mj-lt"/>
              <a:ea typeface="굴림" pitchFamily="50" charset="-127"/>
              <a:cs typeface="굴림" pitchFamily="50" charset="-127"/>
            </a:endParaRPr>
          </a:p>
        </p:txBody>
      </p:sp>
      <p:sp>
        <p:nvSpPr>
          <p:cNvPr id="8" name="직사각형 7"/>
          <p:cNvSpPr/>
          <p:nvPr/>
        </p:nvSpPr>
        <p:spPr>
          <a:xfrm>
            <a:off x="528191" y="1208311"/>
            <a:ext cx="4320480" cy="3539430"/>
          </a:xfrm>
          <a:prstGeom prst="rect">
            <a:avLst/>
          </a:prstGeom>
        </p:spPr>
        <p:txBody>
          <a:bodyPr wrap="square">
            <a:spAutoFit/>
          </a:bodyPr>
          <a:lstStyle/>
          <a:p>
            <a:pPr algn="just"/>
            <a:r>
              <a:rPr lang="en-US" altLang="ko-KR" dirty="0"/>
              <a:t>The Lay Pastors Ministry is a system of Congregational care by laypeople. It is one-on-one, hands-on, grass-roots, ongoing pastoral care ministry.</a:t>
            </a:r>
          </a:p>
          <a:p>
            <a:pPr algn="just"/>
            <a:endParaRPr lang="en-US" altLang="ko-KR" dirty="0"/>
          </a:p>
          <a:p>
            <a:pPr algn="just"/>
            <a:r>
              <a:rPr lang="en-US" altLang="ko-KR" dirty="0"/>
              <a:t>The Lay Pastors Ministry in brief:</a:t>
            </a:r>
          </a:p>
          <a:p>
            <a:pPr algn="just"/>
            <a:r>
              <a:rPr lang="en-US" altLang="ko-KR" dirty="0"/>
              <a:t>-They are prepared</a:t>
            </a:r>
          </a:p>
          <a:p>
            <a:pPr algn="just"/>
            <a:r>
              <a:rPr lang="en-US" altLang="ko-KR" dirty="0"/>
              <a:t>-Members are assigned</a:t>
            </a:r>
          </a:p>
          <a:p>
            <a:pPr algn="just"/>
            <a:r>
              <a:rPr lang="en-US" altLang="ko-KR" dirty="0"/>
              <a:t>-It is programmed: P-A-C-E</a:t>
            </a:r>
          </a:p>
          <a:p>
            <a:pPr algn="just"/>
            <a:endParaRPr lang="en-US" altLang="ko-KR" dirty="0"/>
          </a:p>
          <a:p>
            <a:pPr algn="just"/>
            <a:r>
              <a:rPr lang="en-US" altLang="ko-KR" dirty="0"/>
              <a:t>Our expectations:</a:t>
            </a:r>
          </a:p>
          <a:p>
            <a:pPr algn="just"/>
            <a:r>
              <a:rPr lang="en-US" altLang="ko-KR" dirty="0"/>
              <a:t>-Trained….how to be a Lay Pastor</a:t>
            </a:r>
          </a:p>
          <a:p>
            <a:pPr algn="just"/>
            <a:r>
              <a:rPr lang="en-US" altLang="ko-KR" dirty="0"/>
              <a:t>-Loved……relate one another</a:t>
            </a:r>
          </a:p>
          <a:p>
            <a:pPr algn="just"/>
            <a:r>
              <a:rPr lang="en-US" altLang="ko-KR" dirty="0"/>
              <a:t>-Called……to be a Lay Pastor</a:t>
            </a:r>
          </a:p>
          <a:p>
            <a:pPr algn="just"/>
            <a:r>
              <a:rPr lang="en-US" altLang="ko-KR" dirty="0"/>
              <a:t>-Grow……..experience spiritual growth</a:t>
            </a:r>
          </a:p>
          <a:p>
            <a:pPr algn="just"/>
            <a:endParaRPr lang="en-US" altLang="ko-KR" dirty="0"/>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직사각형 14"/>
          <p:cNvSpPr/>
          <p:nvPr/>
        </p:nvSpPr>
        <p:spPr>
          <a:xfrm>
            <a:off x="2" y="7028408"/>
            <a:ext cx="5376863" cy="140742"/>
          </a:xfrm>
          <a:prstGeom prst="rect">
            <a:avLst/>
          </a:prstGeom>
          <a:solidFill>
            <a:schemeClr val="accent5">
              <a:lumMod val="60000"/>
              <a:lumOff val="40000"/>
              <a:alpha val="6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1668" tIns="35835" rIns="71668" bIns="35835" rtlCol="0" anchor="ctr"/>
          <a:lstStyle/>
          <a:p>
            <a:pPr algn="ctr"/>
            <a:endParaRPr lang="ko-KR" altLang="en-US"/>
          </a:p>
        </p:txBody>
      </p:sp>
      <p:sp>
        <p:nvSpPr>
          <p:cNvPr id="32770" name="Rectangle 2"/>
          <p:cNvSpPr>
            <a:spLocks noChangeArrowheads="1"/>
          </p:cNvSpPr>
          <p:nvPr/>
        </p:nvSpPr>
        <p:spPr bwMode="auto">
          <a:xfrm>
            <a:off x="2" y="74714"/>
            <a:ext cx="184731" cy="30777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32769" name="_x101705768"/>
          <p:cNvSpPr>
            <a:spLocks noChangeArrowheads="1"/>
          </p:cNvSpPr>
          <p:nvPr/>
        </p:nvSpPr>
        <p:spPr bwMode="auto">
          <a:xfrm>
            <a:off x="2" y="3"/>
            <a:ext cx="5376863" cy="416223"/>
          </a:xfrm>
          <a:prstGeom prst="rect">
            <a:avLst/>
          </a:prstGeom>
          <a:solidFill>
            <a:srgbClr val="C00000"/>
          </a:solid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ctr" defTabSz="914400" rtl="0" eaLnBrk="1" fontAlgn="base" latinLnBrk="1" hangingPunct="1">
              <a:lnSpc>
                <a:spcPct val="100000"/>
              </a:lnSpc>
              <a:spcBef>
                <a:spcPct val="0"/>
              </a:spcBef>
              <a:spcAft>
                <a:spcPct val="0"/>
              </a:spcAft>
              <a:buClrTx/>
              <a:buSzTx/>
              <a:buFontTx/>
              <a:buAutoNum type="arabicPeriod"/>
              <a:tabLst/>
            </a:pPr>
            <a:r>
              <a:rPr kumimoji="1" lang="en-US" altLang="ko-KR" sz="1500" b="1" i="0" u="none" strike="noStrike" cap="none" normalizeH="0" baseline="0" dirty="0">
                <a:ln>
                  <a:noFill/>
                </a:ln>
                <a:solidFill>
                  <a:srgbClr val="FFFFFF"/>
                </a:solidFill>
                <a:effectLst/>
                <a:latin typeface="+mj-lt"/>
                <a:ea typeface="맑은 고딕" pitchFamily="50" charset="-127"/>
                <a:cs typeface="굴림" pitchFamily="50" charset="-127"/>
              </a:rPr>
              <a:t>CONCEPT &amp; THEOLOGY (pp.25-44) </a:t>
            </a:r>
            <a:endParaRPr kumimoji="1" lang="en-US" altLang="ko-KR" sz="1800" b="0" i="0" u="none" strike="noStrike" cap="none" normalizeH="0" baseline="0" dirty="0">
              <a:ln>
                <a:noFill/>
              </a:ln>
              <a:solidFill>
                <a:schemeClr val="tx1"/>
              </a:solidFill>
              <a:effectLst/>
              <a:latin typeface="+mj-lt"/>
              <a:ea typeface="굴림" pitchFamily="50" charset="-127"/>
              <a:cs typeface="굴림" pitchFamily="50" charset="-127"/>
            </a:endParaRPr>
          </a:p>
        </p:txBody>
      </p:sp>
      <p:sp>
        <p:nvSpPr>
          <p:cNvPr id="7" name="슬라이드 번호 개체 틀 6"/>
          <p:cNvSpPr>
            <a:spLocks noGrp="1"/>
          </p:cNvSpPr>
          <p:nvPr>
            <p:ph type="sldNum" sz="quarter" idx="12"/>
          </p:nvPr>
        </p:nvSpPr>
        <p:spPr/>
        <p:txBody>
          <a:bodyPr/>
          <a:lstStyle/>
          <a:p>
            <a:fld id="{6B73C612-604E-4030-A584-8EFEC8D08CF7}" type="slidenum">
              <a:rPr lang="ko-KR" altLang="en-US" smtClean="0"/>
              <a:pPr/>
              <a:t>4</a:t>
            </a:fld>
            <a:endParaRPr lang="ko-KR" altLang="en-US"/>
          </a:p>
        </p:txBody>
      </p:sp>
      <p:sp>
        <p:nvSpPr>
          <p:cNvPr id="9" name="_x101705768"/>
          <p:cNvSpPr>
            <a:spLocks noChangeArrowheads="1"/>
          </p:cNvSpPr>
          <p:nvPr/>
        </p:nvSpPr>
        <p:spPr bwMode="auto">
          <a:xfrm>
            <a:off x="2" y="6896947"/>
            <a:ext cx="5376863" cy="272207"/>
          </a:xfrm>
          <a:prstGeom prst="rect">
            <a:avLst/>
          </a:prstGeom>
          <a:solidFill>
            <a:srgbClr val="002060"/>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050" b="1" i="0" u="none" strike="noStrike" cap="none" normalizeH="0" baseline="0" dirty="0">
                <a:ln>
                  <a:noFill/>
                </a:ln>
                <a:solidFill>
                  <a:schemeClr val="bg1"/>
                </a:solidFill>
                <a:effectLst/>
                <a:latin typeface="+mj-lt"/>
                <a:ea typeface="맑은 고딕" pitchFamily="50" charset="-127"/>
                <a:cs typeface="굴림" pitchFamily="50" charset="-127"/>
              </a:rPr>
              <a:t>Prayer-Available-Contact-Example</a:t>
            </a:r>
            <a:endParaRPr kumimoji="1" lang="en-US" altLang="ko-KR" sz="1050" b="0" i="0" u="none" strike="noStrike" cap="none" normalizeH="0" baseline="0" dirty="0">
              <a:ln>
                <a:noFill/>
              </a:ln>
              <a:solidFill>
                <a:schemeClr val="bg1"/>
              </a:solidFill>
              <a:effectLst/>
              <a:latin typeface="+mj-lt"/>
              <a:ea typeface="굴림" pitchFamily="50" charset="-127"/>
              <a:cs typeface="굴림" pitchFamily="50" charset="-127"/>
            </a:endParaRPr>
          </a:p>
        </p:txBody>
      </p:sp>
      <p:sp>
        <p:nvSpPr>
          <p:cNvPr id="8" name="직사각형 7"/>
          <p:cNvSpPr/>
          <p:nvPr/>
        </p:nvSpPr>
        <p:spPr>
          <a:xfrm>
            <a:off x="312167" y="1064295"/>
            <a:ext cx="4752528" cy="4401205"/>
          </a:xfrm>
          <a:prstGeom prst="rect">
            <a:avLst/>
          </a:prstGeom>
        </p:spPr>
        <p:txBody>
          <a:bodyPr wrap="square">
            <a:spAutoFit/>
          </a:bodyPr>
          <a:lstStyle/>
          <a:p>
            <a:pPr algn="just"/>
            <a:r>
              <a:rPr lang="en-US" altLang="ko-KR" dirty="0"/>
              <a:t>A. New Testament Scriptures</a:t>
            </a:r>
          </a:p>
          <a:p>
            <a:pPr algn="just"/>
            <a:r>
              <a:rPr lang="en-US" altLang="ko-KR" dirty="0"/>
              <a:t>  I Peter 5:1-4….Magna </a:t>
            </a:r>
            <a:r>
              <a:rPr lang="en-US" altLang="ko-KR" dirty="0" err="1"/>
              <a:t>Carta</a:t>
            </a:r>
            <a:r>
              <a:rPr lang="en-US" altLang="ko-KR" dirty="0"/>
              <a:t> of Lay Pastors Ministry. </a:t>
            </a:r>
          </a:p>
          <a:p>
            <a:pPr algn="just"/>
            <a:r>
              <a:rPr lang="en-US" altLang="ko-KR" dirty="0"/>
              <a:t>  John 21:15-17….Peter was the first caring pastor.</a:t>
            </a:r>
          </a:p>
          <a:p>
            <a:pPr algn="just"/>
            <a:r>
              <a:rPr lang="en-US" altLang="ko-KR" dirty="0"/>
              <a:t>  Ephesians 4:11-12…for the work of ministry</a:t>
            </a:r>
          </a:p>
          <a:p>
            <a:pPr algn="just"/>
            <a:endParaRPr lang="en-US" altLang="ko-KR" dirty="0"/>
          </a:p>
          <a:p>
            <a:pPr algn="just"/>
            <a:r>
              <a:rPr lang="en-US" altLang="ko-KR" dirty="0"/>
              <a:t>B. Old Testament Scripture</a:t>
            </a:r>
          </a:p>
          <a:p>
            <a:pPr algn="just"/>
            <a:r>
              <a:rPr lang="en-US" altLang="ko-KR" dirty="0"/>
              <a:t>  Exodus 18…The Mosaic Model </a:t>
            </a:r>
          </a:p>
          <a:p>
            <a:pPr algn="just"/>
            <a:r>
              <a:rPr lang="en-US" altLang="ko-KR" dirty="0"/>
              <a:t>    The leaders will be able us their gifts. </a:t>
            </a:r>
          </a:p>
          <a:p>
            <a:pPr algn="just"/>
            <a:r>
              <a:rPr lang="en-US" altLang="ko-KR" dirty="0"/>
              <a:t>    The people will be adequately cared for.</a:t>
            </a:r>
          </a:p>
          <a:p>
            <a:pPr algn="just"/>
            <a:endParaRPr lang="en-US" altLang="ko-KR" dirty="0"/>
          </a:p>
          <a:p>
            <a:pPr algn="just"/>
            <a:r>
              <a:rPr lang="en-US" altLang="ko-KR" dirty="0"/>
              <a:t>C. Lay People Can Pastor</a:t>
            </a:r>
          </a:p>
          <a:p>
            <a:pPr algn="just"/>
            <a:r>
              <a:rPr lang="en-US" altLang="ko-KR" dirty="0"/>
              <a:t>  Robert </a:t>
            </a:r>
            <a:r>
              <a:rPr lang="en-US" altLang="ko-KR" dirty="0" err="1"/>
              <a:t>Carcuff</a:t>
            </a:r>
            <a:r>
              <a:rPr lang="en-US" altLang="ko-KR" dirty="0"/>
              <a:t>… more effective than credentialed</a:t>
            </a:r>
          </a:p>
          <a:p>
            <a:pPr algn="just"/>
            <a:r>
              <a:rPr lang="en-US" altLang="ko-KR" dirty="0"/>
              <a:t>  Oscar </a:t>
            </a:r>
            <a:r>
              <a:rPr lang="en-US" altLang="ko-KR" dirty="0" err="1"/>
              <a:t>Feucht</a:t>
            </a:r>
            <a:r>
              <a:rPr lang="en-US" altLang="ko-KR" dirty="0"/>
              <a:t>……The church is a </a:t>
            </a:r>
            <a:r>
              <a:rPr lang="en-US" altLang="ko-KR" dirty="0" err="1"/>
              <a:t>ministerium</a:t>
            </a:r>
            <a:endParaRPr lang="en-US" altLang="ko-KR" dirty="0"/>
          </a:p>
          <a:p>
            <a:pPr algn="just"/>
            <a:r>
              <a:rPr lang="en-US" altLang="ko-KR" dirty="0"/>
              <a:t>  Samuel Southard…most of what we pastors do</a:t>
            </a:r>
          </a:p>
          <a:p>
            <a:pPr algn="just"/>
            <a:r>
              <a:rPr lang="en-US" altLang="ko-KR" dirty="0"/>
              <a:t>  </a:t>
            </a:r>
            <a:r>
              <a:rPr lang="en-US" altLang="ko-KR" dirty="0" err="1"/>
              <a:t>Alaster</a:t>
            </a:r>
            <a:r>
              <a:rPr lang="en-US" altLang="ko-KR" dirty="0"/>
              <a:t> Campbell….a relationship founded upon the</a:t>
            </a:r>
          </a:p>
          <a:p>
            <a:pPr algn="just"/>
            <a:endParaRPr lang="en-US" altLang="ko-KR" dirty="0"/>
          </a:p>
          <a:p>
            <a:pPr algn="just"/>
            <a:r>
              <a:rPr lang="en-US" altLang="ko-KR" dirty="0"/>
              <a:t>D. You already have these essential pastoral qualities.</a:t>
            </a:r>
          </a:p>
          <a:p>
            <a:pPr algn="just"/>
            <a:endParaRPr lang="en-US" altLang="ko-KR" dirty="0"/>
          </a:p>
          <a:p>
            <a:pPr algn="just"/>
            <a:r>
              <a:rPr lang="en-US" altLang="ko-KR" dirty="0"/>
              <a:t>E. Love with skin on</a:t>
            </a:r>
          </a:p>
          <a:p>
            <a:pPr algn="just"/>
            <a:endParaRPr lang="en-US" altLang="ko-K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직사각형 14"/>
          <p:cNvSpPr/>
          <p:nvPr/>
        </p:nvSpPr>
        <p:spPr>
          <a:xfrm>
            <a:off x="2" y="7028408"/>
            <a:ext cx="5376863" cy="140742"/>
          </a:xfrm>
          <a:prstGeom prst="rect">
            <a:avLst/>
          </a:prstGeom>
          <a:solidFill>
            <a:schemeClr val="accent5">
              <a:lumMod val="60000"/>
              <a:lumOff val="40000"/>
              <a:alpha val="6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1668" tIns="35835" rIns="71668" bIns="35835" rtlCol="0" anchor="ctr"/>
          <a:lstStyle/>
          <a:p>
            <a:pPr algn="ctr"/>
            <a:endParaRPr lang="ko-KR" altLang="en-US"/>
          </a:p>
        </p:txBody>
      </p:sp>
      <p:sp>
        <p:nvSpPr>
          <p:cNvPr id="32770" name="Rectangle 2"/>
          <p:cNvSpPr>
            <a:spLocks noChangeArrowheads="1"/>
          </p:cNvSpPr>
          <p:nvPr/>
        </p:nvSpPr>
        <p:spPr bwMode="auto">
          <a:xfrm>
            <a:off x="2" y="74714"/>
            <a:ext cx="184731" cy="30777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32769" name="_x101705768"/>
          <p:cNvSpPr>
            <a:spLocks noChangeArrowheads="1"/>
          </p:cNvSpPr>
          <p:nvPr/>
        </p:nvSpPr>
        <p:spPr bwMode="auto">
          <a:xfrm>
            <a:off x="2" y="3"/>
            <a:ext cx="5376863" cy="416223"/>
          </a:xfrm>
          <a:prstGeom prst="rect">
            <a:avLst/>
          </a:prstGeom>
          <a:solidFill>
            <a:srgbClr val="B40909"/>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500" b="1" i="0" u="none" strike="noStrike" cap="none" normalizeH="0" baseline="0" dirty="0">
                <a:ln>
                  <a:noFill/>
                </a:ln>
                <a:solidFill>
                  <a:srgbClr val="FFFFFF"/>
                </a:solidFill>
                <a:effectLst/>
                <a:latin typeface="+mj-lt"/>
                <a:ea typeface="맑은 고딕" pitchFamily="50" charset="-127"/>
                <a:cs typeface="굴림" pitchFamily="50" charset="-127"/>
              </a:rPr>
              <a:t>2. WHO NEEDS IT? (pp.45-52)</a:t>
            </a:r>
            <a:endParaRPr kumimoji="1" lang="en-US" altLang="ko-KR" sz="1800" b="0" i="0" u="none" strike="noStrike" cap="none" normalizeH="0" baseline="0" dirty="0">
              <a:ln>
                <a:noFill/>
              </a:ln>
              <a:solidFill>
                <a:schemeClr val="tx1"/>
              </a:solidFill>
              <a:effectLst/>
              <a:latin typeface="+mj-lt"/>
              <a:ea typeface="굴림" pitchFamily="50" charset="-127"/>
              <a:cs typeface="굴림" pitchFamily="50" charset="-127"/>
            </a:endParaRPr>
          </a:p>
        </p:txBody>
      </p:sp>
      <p:sp>
        <p:nvSpPr>
          <p:cNvPr id="7" name="슬라이드 번호 개체 틀 6"/>
          <p:cNvSpPr>
            <a:spLocks noGrp="1"/>
          </p:cNvSpPr>
          <p:nvPr>
            <p:ph type="sldNum" sz="quarter" idx="12"/>
          </p:nvPr>
        </p:nvSpPr>
        <p:spPr/>
        <p:txBody>
          <a:bodyPr/>
          <a:lstStyle/>
          <a:p>
            <a:fld id="{6B73C612-604E-4030-A584-8EFEC8D08CF7}" type="slidenum">
              <a:rPr lang="ko-KR" altLang="en-US" smtClean="0"/>
              <a:pPr/>
              <a:t>5</a:t>
            </a:fld>
            <a:endParaRPr lang="ko-KR" altLang="en-US"/>
          </a:p>
        </p:txBody>
      </p:sp>
      <p:sp>
        <p:nvSpPr>
          <p:cNvPr id="9" name="_x101705768"/>
          <p:cNvSpPr>
            <a:spLocks noChangeArrowheads="1"/>
          </p:cNvSpPr>
          <p:nvPr/>
        </p:nvSpPr>
        <p:spPr bwMode="auto">
          <a:xfrm>
            <a:off x="2" y="6896947"/>
            <a:ext cx="5376863" cy="272207"/>
          </a:xfrm>
          <a:prstGeom prst="rect">
            <a:avLst/>
          </a:prstGeom>
          <a:solidFill>
            <a:schemeClr val="tx2">
              <a:lumMod val="75000"/>
            </a:schemeClr>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050" b="1" i="0" u="none" strike="noStrike" cap="none" normalizeH="0" baseline="0" dirty="0">
                <a:ln>
                  <a:noFill/>
                </a:ln>
                <a:solidFill>
                  <a:schemeClr val="bg1"/>
                </a:solidFill>
                <a:effectLst/>
                <a:latin typeface="+mj-lt"/>
                <a:ea typeface="맑은 고딕" pitchFamily="50" charset="-127"/>
                <a:cs typeface="굴림" pitchFamily="50" charset="-127"/>
              </a:rPr>
              <a:t>Prayer-Available-Contact-Example</a:t>
            </a:r>
            <a:endParaRPr kumimoji="1" lang="en-US" altLang="ko-KR" sz="1050" b="0" i="0" u="none" strike="noStrike" cap="none" normalizeH="0" baseline="0" dirty="0">
              <a:ln>
                <a:noFill/>
              </a:ln>
              <a:solidFill>
                <a:schemeClr val="bg1"/>
              </a:solidFill>
              <a:effectLst/>
              <a:latin typeface="+mj-lt"/>
              <a:ea typeface="굴림" pitchFamily="50" charset="-127"/>
              <a:cs typeface="굴림" pitchFamily="50" charset="-127"/>
            </a:endParaRPr>
          </a:p>
        </p:txBody>
      </p:sp>
      <p:sp>
        <p:nvSpPr>
          <p:cNvPr id="8" name="직사각형 7"/>
          <p:cNvSpPr/>
          <p:nvPr/>
        </p:nvSpPr>
        <p:spPr>
          <a:xfrm>
            <a:off x="744216" y="1168532"/>
            <a:ext cx="3888432" cy="2462213"/>
          </a:xfrm>
          <a:prstGeom prst="rect">
            <a:avLst/>
          </a:prstGeom>
        </p:spPr>
        <p:txBody>
          <a:bodyPr wrap="square">
            <a:spAutoFit/>
          </a:bodyPr>
          <a:lstStyle/>
          <a:p>
            <a:pPr marL="342900" indent="-342900" algn="just">
              <a:buAutoNum type="alphaUcPeriod"/>
            </a:pPr>
            <a:r>
              <a:rPr lang="en-US" altLang="ko-KR" dirty="0"/>
              <a:t>Everyone needs pastoral care</a:t>
            </a:r>
          </a:p>
          <a:p>
            <a:pPr marL="342900" indent="-342900" algn="just">
              <a:buAutoNum type="alphaUcPeriod"/>
            </a:pPr>
            <a:endParaRPr lang="en-US" altLang="ko-KR" dirty="0"/>
          </a:p>
          <a:p>
            <a:pPr marL="342900" indent="-342900" algn="just">
              <a:buAutoNum type="alphaUcPeriod"/>
            </a:pPr>
            <a:r>
              <a:rPr lang="en-US" altLang="ko-KR" dirty="0"/>
              <a:t>God would have every one of his children intentionally loved, prayed for, and cared for by another</a:t>
            </a:r>
          </a:p>
          <a:p>
            <a:pPr marL="342900" indent="-342900" algn="just">
              <a:buAutoNum type="alphaUcPeriod"/>
            </a:pPr>
            <a:endParaRPr lang="en-US" altLang="ko-KR" dirty="0"/>
          </a:p>
          <a:p>
            <a:pPr marL="342900" indent="-342900" algn="just">
              <a:buAutoNum type="alphaUcPeriod"/>
            </a:pPr>
            <a:r>
              <a:rPr lang="en-US" altLang="ko-KR" dirty="0" err="1"/>
              <a:t>Pastoring</a:t>
            </a:r>
            <a:r>
              <a:rPr lang="en-US" altLang="ko-KR" dirty="0"/>
              <a:t> includes nurturing.</a:t>
            </a:r>
          </a:p>
          <a:p>
            <a:pPr marL="342900" indent="-342900" algn="just">
              <a:buAutoNum type="alphaUcPeriod"/>
            </a:pPr>
            <a:endParaRPr lang="en-US" altLang="ko-KR" dirty="0"/>
          </a:p>
          <a:p>
            <a:pPr marL="342900" indent="-342900" algn="just">
              <a:buAutoNum type="alphaUcPeriod"/>
            </a:pPr>
            <a:r>
              <a:rPr lang="en-US" altLang="ko-KR" dirty="0"/>
              <a:t>Another kind of need: people with pastoral gifts need to be used them.  </a:t>
            </a:r>
          </a:p>
          <a:p>
            <a:pPr marL="342900" indent="-342900" algn="just">
              <a:buAutoNum type="alphaUcPeriod"/>
            </a:pPr>
            <a:endParaRPr lang="en-US" altLang="ko-KR" dirty="0"/>
          </a:p>
        </p:txBody>
      </p:sp>
      <p:sp>
        <p:nvSpPr>
          <p:cNvPr id="10" name="Text Box 9"/>
          <p:cNvSpPr txBox="1">
            <a:spLocks noChangeArrowheads="1"/>
          </p:cNvSpPr>
          <p:nvPr/>
        </p:nvSpPr>
        <p:spPr bwMode="auto">
          <a:xfrm>
            <a:off x="1392287" y="4376663"/>
            <a:ext cx="2501728" cy="318591"/>
          </a:xfrm>
          <a:prstGeom prst="rect">
            <a:avLst/>
          </a:prstGeom>
          <a:noFill/>
          <a:ln w="9525">
            <a:noFill/>
            <a:miter lim="800000"/>
            <a:headEnd/>
            <a:tailEnd/>
          </a:ln>
        </p:spPr>
        <p:txBody>
          <a:bodyPr wrap="none" lIns="71668" tIns="35835" rIns="71668" bIns="35835">
            <a:spAutoFit/>
          </a:bodyPr>
          <a:lstStyle/>
          <a:p>
            <a:r>
              <a:rPr lang="en-US" altLang="ko-KR" sz="1600" b="1" dirty="0"/>
              <a:t>Supporting Paper  #3, 4</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직사각형 14"/>
          <p:cNvSpPr/>
          <p:nvPr/>
        </p:nvSpPr>
        <p:spPr>
          <a:xfrm>
            <a:off x="2" y="7028408"/>
            <a:ext cx="5376863" cy="140742"/>
          </a:xfrm>
          <a:prstGeom prst="rect">
            <a:avLst/>
          </a:prstGeom>
          <a:solidFill>
            <a:schemeClr val="accent5">
              <a:lumMod val="60000"/>
              <a:lumOff val="40000"/>
              <a:alpha val="6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1668" tIns="35835" rIns="71668" bIns="35835" rtlCol="0" anchor="ctr"/>
          <a:lstStyle/>
          <a:p>
            <a:pPr algn="ctr"/>
            <a:endParaRPr lang="ko-KR" altLang="en-US"/>
          </a:p>
        </p:txBody>
      </p:sp>
      <p:sp>
        <p:nvSpPr>
          <p:cNvPr id="32770" name="Rectangle 2"/>
          <p:cNvSpPr>
            <a:spLocks noChangeArrowheads="1"/>
          </p:cNvSpPr>
          <p:nvPr/>
        </p:nvSpPr>
        <p:spPr bwMode="auto">
          <a:xfrm>
            <a:off x="2" y="74714"/>
            <a:ext cx="184731" cy="30777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32769" name="_x101705768"/>
          <p:cNvSpPr>
            <a:spLocks noChangeArrowheads="1"/>
          </p:cNvSpPr>
          <p:nvPr/>
        </p:nvSpPr>
        <p:spPr bwMode="auto">
          <a:xfrm>
            <a:off x="2" y="3"/>
            <a:ext cx="5376863" cy="416223"/>
          </a:xfrm>
          <a:prstGeom prst="rect">
            <a:avLst/>
          </a:prstGeom>
          <a:solidFill>
            <a:srgbClr val="B40909"/>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500" b="1" i="0" u="none" strike="noStrike" cap="none" normalizeH="0" baseline="0" dirty="0">
                <a:ln>
                  <a:noFill/>
                </a:ln>
                <a:solidFill>
                  <a:srgbClr val="FFFFFF"/>
                </a:solidFill>
                <a:effectLst/>
                <a:latin typeface="+mj-lt"/>
                <a:ea typeface="맑은 고딕" pitchFamily="50" charset="-127"/>
                <a:cs typeface="굴림" pitchFamily="50" charset="-127"/>
              </a:rPr>
              <a:t>3. COMMITMETNTS (pp.63-68)</a:t>
            </a:r>
            <a:endParaRPr kumimoji="1" lang="en-US" altLang="ko-KR" sz="1800" b="0" i="0" u="none" strike="noStrike" cap="none" normalizeH="0" baseline="0" dirty="0">
              <a:ln>
                <a:noFill/>
              </a:ln>
              <a:solidFill>
                <a:schemeClr val="tx1"/>
              </a:solidFill>
              <a:effectLst/>
              <a:latin typeface="+mj-lt"/>
              <a:ea typeface="굴림" pitchFamily="50" charset="-127"/>
              <a:cs typeface="굴림" pitchFamily="50" charset="-127"/>
            </a:endParaRPr>
          </a:p>
        </p:txBody>
      </p:sp>
      <p:sp>
        <p:nvSpPr>
          <p:cNvPr id="7" name="슬라이드 번호 개체 틀 6"/>
          <p:cNvSpPr>
            <a:spLocks noGrp="1"/>
          </p:cNvSpPr>
          <p:nvPr>
            <p:ph type="sldNum" sz="quarter" idx="12"/>
          </p:nvPr>
        </p:nvSpPr>
        <p:spPr/>
        <p:txBody>
          <a:bodyPr/>
          <a:lstStyle/>
          <a:p>
            <a:fld id="{6B73C612-604E-4030-A584-8EFEC8D08CF7}" type="slidenum">
              <a:rPr lang="ko-KR" altLang="en-US" smtClean="0"/>
              <a:pPr/>
              <a:t>6</a:t>
            </a:fld>
            <a:endParaRPr lang="ko-KR" altLang="en-US"/>
          </a:p>
        </p:txBody>
      </p:sp>
      <p:sp>
        <p:nvSpPr>
          <p:cNvPr id="9" name="_x101705768"/>
          <p:cNvSpPr>
            <a:spLocks noChangeArrowheads="1"/>
          </p:cNvSpPr>
          <p:nvPr/>
        </p:nvSpPr>
        <p:spPr bwMode="auto">
          <a:xfrm>
            <a:off x="2" y="6896947"/>
            <a:ext cx="5376863" cy="272207"/>
          </a:xfrm>
          <a:prstGeom prst="rect">
            <a:avLst/>
          </a:prstGeom>
          <a:solidFill>
            <a:schemeClr val="tx2">
              <a:lumMod val="75000"/>
            </a:schemeClr>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050" b="1" i="0" u="none" strike="noStrike" cap="none" normalizeH="0" baseline="0" dirty="0">
                <a:ln>
                  <a:noFill/>
                </a:ln>
                <a:solidFill>
                  <a:schemeClr val="bg1"/>
                </a:solidFill>
                <a:effectLst/>
                <a:latin typeface="+mj-lt"/>
                <a:ea typeface="맑은 고딕" pitchFamily="50" charset="-127"/>
                <a:cs typeface="굴림" pitchFamily="50" charset="-127"/>
              </a:rPr>
              <a:t>Prayer-Available-Contact-Example</a:t>
            </a:r>
            <a:endParaRPr kumimoji="1" lang="en-US" altLang="ko-KR" sz="1050" b="0" i="0" u="none" strike="noStrike" cap="none" normalizeH="0" baseline="0" dirty="0">
              <a:ln>
                <a:noFill/>
              </a:ln>
              <a:solidFill>
                <a:schemeClr val="bg1"/>
              </a:solidFill>
              <a:effectLst/>
              <a:latin typeface="+mj-lt"/>
              <a:ea typeface="굴림" pitchFamily="50" charset="-127"/>
              <a:cs typeface="굴림" pitchFamily="50" charset="-127"/>
            </a:endParaRPr>
          </a:p>
        </p:txBody>
      </p:sp>
      <p:sp>
        <p:nvSpPr>
          <p:cNvPr id="10" name="직사각형 9"/>
          <p:cNvSpPr/>
          <p:nvPr/>
        </p:nvSpPr>
        <p:spPr>
          <a:xfrm>
            <a:off x="744216" y="1064296"/>
            <a:ext cx="3888432" cy="4401205"/>
          </a:xfrm>
          <a:prstGeom prst="rect">
            <a:avLst/>
          </a:prstGeom>
        </p:spPr>
        <p:txBody>
          <a:bodyPr wrap="square">
            <a:spAutoFit/>
          </a:bodyPr>
          <a:lstStyle/>
          <a:p>
            <a:pPr algn="just"/>
            <a:r>
              <a:rPr lang="en-US" altLang="ko-KR" dirty="0"/>
              <a:t>A. Basic operational commitments is to PACE:</a:t>
            </a:r>
          </a:p>
          <a:p>
            <a:pPr algn="just"/>
            <a:r>
              <a:rPr lang="en-US" altLang="ko-KR" dirty="0"/>
              <a:t>    P-Prayer: for three to four people</a:t>
            </a:r>
          </a:p>
          <a:p>
            <a:pPr algn="just"/>
            <a:r>
              <a:rPr lang="en-US" altLang="ko-KR" dirty="0"/>
              <a:t>    A-Available: to your people</a:t>
            </a:r>
          </a:p>
          <a:p>
            <a:pPr algn="just"/>
            <a:r>
              <a:rPr lang="en-US" altLang="ko-KR" dirty="0"/>
              <a:t>    C-Contact: each one on a regular basis </a:t>
            </a:r>
          </a:p>
          <a:p>
            <a:pPr algn="just"/>
            <a:r>
              <a:rPr lang="en-US" altLang="ko-KR" dirty="0"/>
              <a:t>    E-Example: of love</a:t>
            </a:r>
          </a:p>
          <a:p>
            <a:pPr algn="just"/>
            <a:endParaRPr lang="en-US" altLang="ko-KR" dirty="0"/>
          </a:p>
          <a:p>
            <a:pPr algn="just"/>
            <a:r>
              <a:rPr lang="en-US" altLang="ko-KR" dirty="0"/>
              <a:t>B. Seven additional commitments</a:t>
            </a:r>
          </a:p>
          <a:p>
            <a:pPr algn="just"/>
            <a:r>
              <a:rPr lang="en-US" altLang="ko-KR" dirty="0"/>
              <a:t>  1. Self to Jesus Christ</a:t>
            </a:r>
          </a:p>
          <a:p>
            <a:pPr algn="just"/>
            <a:r>
              <a:rPr lang="en-US" altLang="ko-KR" dirty="0"/>
              <a:t>  2. Time and energy</a:t>
            </a:r>
          </a:p>
          <a:p>
            <a:pPr algn="just"/>
            <a:r>
              <a:rPr lang="en-US" altLang="ko-KR" dirty="0"/>
              <a:t>  3. Months or years as long as </a:t>
            </a:r>
          </a:p>
          <a:p>
            <a:pPr algn="just"/>
            <a:r>
              <a:rPr lang="en-US" altLang="ko-KR" dirty="0"/>
              <a:t>  4. Continue being equipped</a:t>
            </a:r>
          </a:p>
          <a:p>
            <a:pPr algn="just"/>
            <a:r>
              <a:rPr lang="en-US" altLang="ko-KR" dirty="0"/>
              <a:t>  5. Being accountable</a:t>
            </a:r>
          </a:p>
          <a:p>
            <a:pPr algn="just"/>
            <a:r>
              <a:rPr lang="en-US" altLang="ko-KR" dirty="0"/>
              <a:t>  6. To church and ministry leaders</a:t>
            </a:r>
          </a:p>
          <a:p>
            <a:pPr algn="just"/>
            <a:r>
              <a:rPr lang="en-US" altLang="ko-KR" dirty="0"/>
              <a:t>  7. Meeting of the lay pastors</a:t>
            </a:r>
          </a:p>
          <a:p>
            <a:pPr algn="just"/>
            <a:endParaRPr lang="en-US" altLang="ko-KR" dirty="0"/>
          </a:p>
          <a:p>
            <a:pPr algn="just"/>
            <a:r>
              <a:rPr lang="en-US" altLang="ko-KR" dirty="0"/>
              <a:t>C. You are not committing to </a:t>
            </a:r>
            <a:r>
              <a:rPr lang="en-US" altLang="ko-KR" dirty="0" err="1"/>
              <a:t>discipling</a:t>
            </a:r>
            <a:r>
              <a:rPr lang="en-US" altLang="ko-KR" dirty="0"/>
              <a:t> or</a:t>
            </a:r>
          </a:p>
          <a:p>
            <a:pPr algn="just"/>
            <a:r>
              <a:rPr lang="en-US" altLang="ko-KR" dirty="0"/>
              <a:t>    problem solving.</a:t>
            </a:r>
          </a:p>
          <a:p>
            <a:pPr algn="just"/>
            <a:r>
              <a:rPr lang="en-US" altLang="ko-KR" dirty="0"/>
              <a:t>    -to presence, loving, and listening with</a:t>
            </a:r>
          </a:p>
          <a:p>
            <a:pPr algn="just"/>
            <a:r>
              <a:rPr lang="en-US" altLang="ko-KR" dirty="0"/>
              <a:t>     the borders of PACE  </a:t>
            </a:r>
          </a:p>
          <a:p>
            <a:pPr algn="just"/>
            <a:r>
              <a:rPr lang="en-US" altLang="ko-KR" dirty="0"/>
              <a:t>    -love with skin on</a:t>
            </a:r>
          </a:p>
        </p:txBody>
      </p:sp>
      <p:sp>
        <p:nvSpPr>
          <p:cNvPr id="8" name="Text Box 9"/>
          <p:cNvSpPr txBox="1">
            <a:spLocks noChangeArrowheads="1"/>
          </p:cNvSpPr>
          <p:nvPr/>
        </p:nvSpPr>
        <p:spPr bwMode="auto">
          <a:xfrm>
            <a:off x="1248271" y="5960839"/>
            <a:ext cx="2819122" cy="318591"/>
          </a:xfrm>
          <a:prstGeom prst="rect">
            <a:avLst/>
          </a:prstGeom>
          <a:noFill/>
          <a:ln w="9525">
            <a:noFill/>
            <a:miter lim="800000"/>
            <a:headEnd/>
            <a:tailEnd/>
          </a:ln>
        </p:spPr>
        <p:txBody>
          <a:bodyPr wrap="none" lIns="71668" tIns="35835" rIns="71668" bIns="35835">
            <a:spAutoFit/>
          </a:bodyPr>
          <a:lstStyle/>
          <a:p>
            <a:r>
              <a:rPr lang="en-US" altLang="ko-KR" sz="1600" b="1" dirty="0"/>
              <a:t>Supporting Paper  #5, 6, 7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직사각형 14"/>
          <p:cNvSpPr/>
          <p:nvPr/>
        </p:nvSpPr>
        <p:spPr>
          <a:xfrm>
            <a:off x="2" y="7028408"/>
            <a:ext cx="5376863" cy="140742"/>
          </a:xfrm>
          <a:prstGeom prst="rect">
            <a:avLst/>
          </a:prstGeom>
          <a:solidFill>
            <a:schemeClr val="accent5">
              <a:lumMod val="60000"/>
              <a:lumOff val="40000"/>
              <a:alpha val="6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1668" tIns="35835" rIns="71668" bIns="35835" rtlCol="0" anchor="ctr"/>
          <a:lstStyle/>
          <a:p>
            <a:pPr algn="ctr"/>
            <a:endParaRPr lang="ko-KR" altLang="en-US"/>
          </a:p>
        </p:txBody>
      </p:sp>
      <p:sp>
        <p:nvSpPr>
          <p:cNvPr id="32770" name="Rectangle 2"/>
          <p:cNvSpPr>
            <a:spLocks noChangeArrowheads="1"/>
          </p:cNvSpPr>
          <p:nvPr/>
        </p:nvSpPr>
        <p:spPr bwMode="auto">
          <a:xfrm>
            <a:off x="2" y="74714"/>
            <a:ext cx="184731" cy="30777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32769" name="_x101705768"/>
          <p:cNvSpPr>
            <a:spLocks noChangeArrowheads="1"/>
          </p:cNvSpPr>
          <p:nvPr/>
        </p:nvSpPr>
        <p:spPr bwMode="auto">
          <a:xfrm>
            <a:off x="2" y="3"/>
            <a:ext cx="5376863" cy="416223"/>
          </a:xfrm>
          <a:prstGeom prst="rect">
            <a:avLst/>
          </a:prstGeom>
          <a:solidFill>
            <a:srgbClr val="B40909"/>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500" b="1" i="0" u="none" strike="noStrike" cap="none" normalizeH="0" baseline="0" dirty="0">
                <a:ln>
                  <a:noFill/>
                </a:ln>
                <a:solidFill>
                  <a:srgbClr val="FFFFFF"/>
                </a:solidFill>
                <a:effectLst/>
                <a:latin typeface="+mj-lt"/>
                <a:ea typeface="맑은 고딕" pitchFamily="50" charset="-127"/>
                <a:cs typeface="굴림" pitchFamily="50" charset="-127"/>
              </a:rPr>
              <a:t>4. The Call (pp.79-92)</a:t>
            </a:r>
            <a:endParaRPr kumimoji="1" lang="en-US" altLang="ko-KR" sz="1800" b="0" i="0" u="none" strike="noStrike" cap="none" normalizeH="0" baseline="0" dirty="0">
              <a:ln>
                <a:noFill/>
              </a:ln>
              <a:solidFill>
                <a:schemeClr val="tx1"/>
              </a:solidFill>
              <a:effectLst/>
              <a:latin typeface="+mj-lt"/>
              <a:ea typeface="굴림" pitchFamily="50" charset="-127"/>
              <a:cs typeface="굴림" pitchFamily="50" charset="-127"/>
            </a:endParaRPr>
          </a:p>
        </p:txBody>
      </p:sp>
      <p:sp>
        <p:nvSpPr>
          <p:cNvPr id="7" name="슬라이드 번호 개체 틀 6"/>
          <p:cNvSpPr>
            <a:spLocks noGrp="1"/>
          </p:cNvSpPr>
          <p:nvPr>
            <p:ph type="sldNum" sz="quarter" idx="12"/>
          </p:nvPr>
        </p:nvSpPr>
        <p:spPr/>
        <p:txBody>
          <a:bodyPr/>
          <a:lstStyle/>
          <a:p>
            <a:fld id="{6B73C612-604E-4030-A584-8EFEC8D08CF7}" type="slidenum">
              <a:rPr lang="ko-KR" altLang="en-US" smtClean="0"/>
              <a:pPr/>
              <a:t>7</a:t>
            </a:fld>
            <a:endParaRPr lang="ko-KR" altLang="en-US"/>
          </a:p>
        </p:txBody>
      </p:sp>
      <p:sp>
        <p:nvSpPr>
          <p:cNvPr id="9" name="_x101705768"/>
          <p:cNvSpPr>
            <a:spLocks noChangeArrowheads="1"/>
          </p:cNvSpPr>
          <p:nvPr/>
        </p:nvSpPr>
        <p:spPr bwMode="auto">
          <a:xfrm>
            <a:off x="2" y="6896947"/>
            <a:ext cx="5376863" cy="272207"/>
          </a:xfrm>
          <a:prstGeom prst="rect">
            <a:avLst/>
          </a:prstGeom>
          <a:solidFill>
            <a:schemeClr val="tx2">
              <a:lumMod val="75000"/>
            </a:schemeClr>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050" b="1" i="0" u="none" strike="noStrike" cap="none" normalizeH="0" baseline="0" dirty="0">
                <a:ln>
                  <a:noFill/>
                </a:ln>
                <a:solidFill>
                  <a:schemeClr val="bg1"/>
                </a:solidFill>
                <a:effectLst/>
                <a:latin typeface="+mj-lt"/>
                <a:ea typeface="맑은 고딕" pitchFamily="50" charset="-127"/>
                <a:cs typeface="굴림" pitchFamily="50" charset="-127"/>
              </a:rPr>
              <a:t>Prayer-Available-Contact-Example</a:t>
            </a:r>
            <a:endParaRPr kumimoji="1" lang="en-US" altLang="ko-KR" sz="1050" b="0" i="0" u="none" strike="noStrike" cap="none" normalizeH="0" baseline="0" dirty="0">
              <a:ln>
                <a:noFill/>
              </a:ln>
              <a:solidFill>
                <a:schemeClr val="bg1"/>
              </a:solidFill>
              <a:effectLst/>
              <a:latin typeface="+mj-lt"/>
              <a:ea typeface="굴림" pitchFamily="50" charset="-127"/>
              <a:cs typeface="굴림" pitchFamily="50" charset="-127"/>
            </a:endParaRPr>
          </a:p>
        </p:txBody>
      </p:sp>
      <p:sp>
        <p:nvSpPr>
          <p:cNvPr id="8" name="직사각형 7"/>
          <p:cNvSpPr/>
          <p:nvPr/>
        </p:nvSpPr>
        <p:spPr>
          <a:xfrm>
            <a:off x="600199" y="776263"/>
            <a:ext cx="4248472" cy="5478423"/>
          </a:xfrm>
          <a:prstGeom prst="rect">
            <a:avLst/>
          </a:prstGeom>
        </p:spPr>
        <p:txBody>
          <a:bodyPr wrap="square">
            <a:spAutoFit/>
          </a:bodyPr>
          <a:lstStyle/>
          <a:p>
            <a:pPr algn="just"/>
            <a:r>
              <a:rPr lang="en-US" altLang="ko-KR" dirty="0"/>
              <a:t>A. God takes the initiative</a:t>
            </a:r>
          </a:p>
          <a:p>
            <a:pPr algn="just"/>
            <a:r>
              <a:rPr lang="en-US" altLang="ko-KR" dirty="0"/>
              <a:t>    Moses, Samuel, Peter</a:t>
            </a:r>
          </a:p>
          <a:p>
            <a:pPr algn="just"/>
            <a:r>
              <a:rPr lang="en-US" altLang="ko-KR" dirty="0"/>
              <a:t>    Call-train-Send</a:t>
            </a:r>
          </a:p>
          <a:p>
            <a:pPr algn="just"/>
            <a:endParaRPr lang="en-US" altLang="ko-KR" dirty="0"/>
          </a:p>
          <a:p>
            <a:pPr algn="just"/>
            <a:r>
              <a:rPr lang="en-US" altLang="ko-KR" dirty="0"/>
              <a:t>B. God gives gifts with which to do ministry</a:t>
            </a:r>
          </a:p>
          <a:p>
            <a:pPr algn="just"/>
            <a:r>
              <a:rPr lang="en-US" altLang="ko-KR" dirty="0"/>
              <a:t>   He give gifts to every Christian </a:t>
            </a:r>
          </a:p>
          <a:p>
            <a:pPr algn="just"/>
            <a:r>
              <a:rPr lang="en-US" altLang="ko-KR" dirty="0"/>
              <a:t>   Our gifts are to be used</a:t>
            </a:r>
          </a:p>
          <a:p>
            <a:pPr algn="just"/>
            <a:r>
              <a:rPr lang="en-US" altLang="ko-KR" dirty="0"/>
              <a:t>   Two </a:t>
            </a:r>
            <a:r>
              <a:rPr lang="en-US" altLang="ko-KR" dirty="0" err="1"/>
              <a:t>pastoring</a:t>
            </a:r>
            <a:r>
              <a:rPr lang="en-US" altLang="ko-KR" dirty="0"/>
              <a:t> gifts: mercy, encouragement</a:t>
            </a:r>
          </a:p>
          <a:p>
            <a:pPr algn="just"/>
            <a:endParaRPr lang="en-US" altLang="ko-KR" dirty="0"/>
          </a:p>
          <a:p>
            <a:pPr algn="just"/>
            <a:r>
              <a:rPr lang="en-US" altLang="ko-KR" dirty="0"/>
              <a:t>C. God calls ordinary people to be lay pastors</a:t>
            </a:r>
          </a:p>
          <a:p>
            <a:pPr algn="just"/>
            <a:r>
              <a:rPr lang="en-US" altLang="ko-KR" dirty="0"/>
              <a:t>    -they don’t think they are but God does</a:t>
            </a:r>
          </a:p>
          <a:p>
            <a:pPr algn="just"/>
            <a:r>
              <a:rPr lang="en-US" altLang="ko-KR" dirty="0"/>
              <a:t>     Paul, Gideon, Amos…calling and obedience </a:t>
            </a:r>
          </a:p>
          <a:p>
            <a:pPr algn="just"/>
            <a:r>
              <a:rPr lang="en-US" altLang="ko-KR" dirty="0"/>
              <a:t>     Robert Slocum-Maximize your ministry</a:t>
            </a:r>
          </a:p>
          <a:p>
            <a:pPr algn="just"/>
            <a:endParaRPr lang="en-US" altLang="ko-KR" dirty="0"/>
          </a:p>
          <a:p>
            <a:pPr algn="just"/>
            <a:r>
              <a:rPr lang="en-US" altLang="ko-KR" dirty="0"/>
              <a:t>D. Standards of accepting ordinary people</a:t>
            </a:r>
          </a:p>
          <a:p>
            <a:pPr algn="just"/>
            <a:r>
              <a:rPr lang="en-US" altLang="ko-KR" dirty="0"/>
              <a:t>    -feared God and were trustworthy</a:t>
            </a:r>
          </a:p>
          <a:p>
            <a:pPr algn="just"/>
            <a:r>
              <a:rPr lang="en-US" altLang="ko-KR" dirty="0"/>
              <a:t>    -full of the Holy spirit and wisdom</a:t>
            </a:r>
          </a:p>
          <a:p>
            <a:pPr algn="just"/>
            <a:endParaRPr lang="en-US" altLang="ko-KR" dirty="0"/>
          </a:p>
          <a:p>
            <a:pPr algn="just"/>
            <a:r>
              <a:rPr lang="en-US" altLang="ko-KR" dirty="0"/>
              <a:t>E. Some payoff</a:t>
            </a:r>
          </a:p>
          <a:p>
            <a:pPr algn="just"/>
            <a:r>
              <a:rPr lang="en-US" altLang="ko-KR" dirty="0"/>
              <a:t>   1. Spiritual growth</a:t>
            </a:r>
          </a:p>
          <a:p>
            <a:pPr algn="just"/>
            <a:r>
              <a:rPr lang="en-US" altLang="ko-KR" dirty="0"/>
              <a:t>   2. Ever-deepening relationship</a:t>
            </a:r>
          </a:p>
          <a:p>
            <a:pPr algn="just"/>
            <a:r>
              <a:rPr lang="en-US" altLang="ko-KR" dirty="0"/>
              <a:t>   3. Inner sense of fulfillment</a:t>
            </a:r>
          </a:p>
          <a:p>
            <a:pPr algn="just"/>
            <a:r>
              <a:rPr lang="en-US" altLang="ko-KR" dirty="0"/>
              <a:t>   4. They are cared for in the act of caring</a:t>
            </a:r>
          </a:p>
          <a:p>
            <a:pPr algn="just"/>
            <a:r>
              <a:rPr lang="en-US" altLang="ko-KR" dirty="0"/>
              <a:t>   5. The future benefit: “the crown of glory” </a:t>
            </a:r>
          </a:p>
          <a:p>
            <a:pPr algn="just"/>
            <a:endParaRPr lang="en-US" altLang="ko-KR" dirty="0"/>
          </a:p>
        </p:txBody>
      </p:sp>
      <p:sp>
        <p:nvSpPr>
          <p:cNvPr id="10" name="Text Box 9"/>
          <p:cNvSpPr txBox="1">
            <a:spLocks noChangeArrowheads="1"/>
          </p:cNvSpPr>
          <p:nvPr/>
        </p:nvSpPr>
        <p:spPr bwMode="auto">
          <a:xfrm>
            <a:off x="1464295" y="6320879"/>
            <a:ext cx="2501728" cy="318591"/>
          </a:xfrm>
          <a:prstGeom prst="rect">
            <a:avLst/>
          </a:prstGeom>
          <a:noFill/>
          <a:ln w="9525">
            <a:noFill/>
            <a:miter lim="800000"/>
            <a:headEnd/>
            <a:tailEnd/>
          </a:ln>
        </p:spPr>
        <p:txBody>
          <a:bodyPr wrap="none" lIns="71668" tIns="35835" rIns="71668" bIns="35835">
            <a:spAutoFit/>
          </a:bodyPr>
          <a:lstStyle/>
          <a:p>
            <a:r>
              <a:rPr lang="en-US" altLang="ko-KR" sz="1600" b="1" dirty="0"/>
              <a:t>Supporting Paper  #8, 9</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직사각형 14"/>
          <p:cNvSpPr/>
          <p:nvPr/>
        </p:nvSpPr>
        <p:spPr>
          <a:xfrm>
            <a:off x="2" y="7028408"/>
            <a:ext cx="5376863" cy="140742"/>
          </a:xfrm>
          <a:prstGeom prst="rect">
            <a:avLst/>
          </a:prstGeom>
          <a:solidFill>
            <a:schemeClr val="accent5">
              <a:lumMod val="60000"/>
              <a:lumOff val="40000"/>
              <a:alpha val="6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1668" tIns="35835" rIns="71668" bIns="35835" rtlCol="0" anchor="ctr"/>
          <a:lstStyle/>
          <a:p>
            <a:pPr algn="ctr"/>
            <a:endParaRPr lang="ko-KR" altLang="en-US"/>
          </a:p>
        </p:txBody>
      </p:sp>
      <p:sp>
        <p:nvSpPr>
          <p:cNvPr id="32770" name="Rectangle 2"/>
          <p:cNvSpPr>
            <a:spLocks noChangeArrowheads="1"/>
          </p:cNvSpPr>
          <p:nvPr/>
        </p:nvSpPr>
        <p:spPr bwMode="auto">
          <a:xfrm>
            <a:off x="2" y="74714"/>
            <a:ext cx="184731" cy="30777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32769" name="_x101705768"/>
          <p:cNvSpPr>
            <a:spLocks noChangeArrowheads="1"/>
          </p:cNvSpPr>
          <p:nvPr/>
        </p:nvSpPr>
        <p:spPr bwMode="auto">
          <a:xfrm>
            <a:off x="2" y="3"/>
            <a:ext cx="5376863" cy="416223"/>
          </a:xfrm>
          <a:prstGeom prst="rect">
            <a:avLst/>
          </a:prstGeom>
          <a:solidFill>
            <a:srgbClr val="B40909"/>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500" b="1" i="0" u="none" strike="noStrike" cap="none" normalizeH="0" baseline="0" dirty="0">
                <a:ln>
                  <a:noFill/>
                </a:ln>
                <a:solidFill>
                  <a:srgbClr val="FFFFFF"/>
                </a:solidFill>
                <a:effectLst/>
                <a:latin typeface="+mj-lt"/>
                <a:ea typeface="맑은 고딕" pitchFamily="50" charset="-127"/>
                <a:cs typeface="굴림" pitchFamily="50" charset="-127"/>
              </a:rPr>
              <a:t>5. Building a Relationship (pp.33,48-49)</a:t>
            </a:r>
            <a:endParaRPr kumimoji="1" lang="en-US" altLang="ko-KR" sz="1800" b="0" i="0" u="none" strike="noStrike" cap="none" normalizeH="0" baseline="0" dirty="0">
              <a:ln>
                <a:noFill/>
              </a:ln>
              <a:solidFill>
                <a:schemeClr val="tx1"/>
              </a:solidFill>
              <a:effectLst/>
              <a:latin typeface="+mj-lt"/>
              <a:ea typeface="굴림" pitchFamily="50" charset="-127"/>
              <a:cs typeface="굴림" pitchFamily="50" charset="-127"/>
            </a:endParaRPr>
          </a:p>
        </p:txBody>
      </p:sp>
      <p:sp>
        <p:nvSpPr>
          <p:cNvPr id="7" name="슬라이드 번호 개체 틀 6"/>
          <p:cNvSpPr>
            <a:spLocks noGrp="1"/>
          </p:cNvSpPr>
          <p:nvPr>
            <p:ph type="sldNum" sz="quarter" idx="12"/>
          </p:nvPr>
        </p:nvSpPr>
        <p:spPr/>
        <p:txBody>
          <a:bodyPr/>
          <a:lstStyle/>
          <a:p>
            <a:fld id="{6B73C612-604E-4030-A584-8EFEC8D08CF7}" type="slidenum">
              <a:rPr lang="ko-KR" altLang="en-US" smtClean="0"/>
              <a:pPr/>
              <a:t>8</a:t>
            </a:fld>
            <a:endParaRPr lang="ko-KR" altLang="en-US"/>
          </a:p>
        </p:txBody>
      </p:sp>
      <p:sp>
        <p:nvSpPr>
          <p:cNvPr id="9" name="_x101705768"/>
          <p:cNvSpPr>
            <a:spLocks noChangeArrowheads="1"/>
          </p:cNvSpPr>
          <p:nvPr/>
        </p:nvSpPr>
        <p:spPr bwMode="auto">
          <a:xfrm>
            <a:off x="2" y="6896947"/>
            <a:ext cx="5376863" cy="272207"/>
          </a:xfrm>
          <a:prstGeom prst="rect">
            <a:avLst/>
          </a:prstGeom>
          <a:solidFill>
            <a:schemeClr val="tx2">
              <a:lumMod val="75000"/>
            </a:schemeClr>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050" b="1" i="0" u="none" strike="noStrike" cap="none" normalizeH="0" baseline="0" dirty="0">
                <a:ln>
                  <a:noFill/>
                </a:ln>
                <a:solidFill>
                  <a:schemeClr val="bg1"/>
                </a:solidFill>
                <a:effectLst/>
                <a:latin typeface="+mj-lt"/>
                <a:ea typeface="맑은 고딕" pitchFamily="50" charset="-127"/>
                <a:cs typeface="굴림" pitchFamily="50" charset="-127"/>
              </a:rPr>
              <a:t>Prayer-Available-Contact-Example</a:t>
            </a:r>
            <a:endParaRPr kumimoji="1" lang="en-US" altLang="ko-KR" sz="1050" b="0" i="0" u="none" strike="noStrike" cap="none" normalizeH="0" baseline="0" dirty="0">
              <a:ln>
                <a:noFill/>
              </a:ln>
              <a:solidFill>
                <a:schemeClr val="bg1"/>
              </a:solidFill>
              <a:effectLst/>
              <a:latin typeface="+mj-lt"/>
              <a:ea typeface="굴림" pitchFamily="50" charset="-127"/>
              <a:cs typeface="굴림" pitchFamily="50" charset="-127"/>
            </a:endParaRPr>
          </a:p>
        </p:txBody>
      </p:sp>
      <p:sp>
        <p:nvSpPr>
          <p:cNvPr id="57346" name="Rectangle 2"/>
          <p:cNvSpPr>
            <a:spLocks noChangeArrowheads="1"/>
          </p:cNvSpPr>
          <p:nvPr/>
        </p:nvSpPr>
        <p:spPr bwMode="auto">
          <a:xfrm>
            <a:off x="2" y="74714"/>
            <a:ext cx="184731" cy="30777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58370" name="Rectangle 2"/>
          <p:cNvSpPr>
            <a:spLocks noChangeArrowheads="1"/>
          </p:cNvSpPr>
          <p:nvPr/>
        </p:nvSpPr>
        <p:spPr bwMode="auto">
          <a:xfrm>
            <a:off x="2" y="74714"/>
            <a:ext cx="184731" cy="30777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13" name="직사각형 12"/>
          <p:cNvSpPr/>
          <p:nvPr/>
        </p:nvSpPr>
        <p:spPr>
          <a:xfrm>
            <a:off x="600199" y="776263"/>
            <a:ext cx="4248472" cy="2677656"/>
          </a:xfrm>
          <a:prstGeom prst="rect">
            <a:avLst/>
          </a:prstGeom>
        </p:spPr>
        <p:txBody>
          <a:bodyPr wrap="square">
            <a:spAutoFit/>
          </a:bodyPr>
          <a:lstStyle/>
          <a:p>
            <a:pPr algn="just"/>
            <a:r>
              <a:rPr lang="en-US" altLang="ko-KR" dirty="0"/>
              <a:t>A. Pastoral care is a relationship</a:t>
            </a:r>
          </a:p>
          <a:p>
            <a:pPr algn="just"/>
            <a:endParaRPr lang="en-US" altLang="ko-KR" dirty="0"/>
          </a:p>
          <a:p>
            <a:pPr algn="just"/>
            <a:endParaRPr lang="en-US" altLang="ko-KR" dirty="0"/>
          </a:p>
          <a:p>
            <a:pPr algn="just"/>
            <a:endParaRPr lang="en-US" altLang="ko-KR" dirty="0"/>
          </a:p>
          <a:p>
            <a:pPr algn="just"/>
            <a:endParaRPr lang="en-US" altLang="ko-KR" dirty="0"/>
          </a:p>
          <a:p>
            <a:pPr algn="just"/>
            <a:endParaRPr lang="en-US" altLang="ko-KR" dirty="0"/>
          </a:p>
          <a:p>
            <a:pPr algn="just"/>
            <a:endParaRPr lang="en-US" altLang="ko-KR" dirty="0"/>
          </a:p>
          <a:p>
            <a:pPr algn="just"/>
            <a:endParaRPr lang="en-US" altLang="ko-KR" dirty="0"/>
          </a:p>
          <a:p>
            <a:pPr algn="just"/>
            <a:endParaRPr lang="en-US" altLang="ko-KR" dirty="0"/>
          </a:p>
          <a:p>
            <a:pPr algn="just"/>
            <a:endParaRPr lang="en-US" altLang="ko-KR" dirty="0"/>
          </a:p>
          <a:p>
            <a:pPr algn="just"/>
            <a:endParaRPr lang="en-US" altLang="ko-KR" dirty="0"/>
          </a:p>
          <a:p>
            <a:pPr algn="just"/>
            <a:endParaRPr lang="en-US" altLang="ko-KR" dirty="0"/>
          </a:p>
        </p:txBody>
      </p:sp>
      <p:sp>
        <p:nvSpPr>
          <p:cNvPr id="14" name="직사각형 13"/>
          <p:cNvSpPr/>
          <p:nvPr/>
        </p:nvSpPr>
        <p:spPr>
          <a:xfrm>
            <a:off x="600199" y="1352327"/>
            <a:ext cx="4176464" cy="3662541"/>
          </a:xfrm>
          <a:prstGeom prst="rect">
            <a:avLst/>
          </a:prstGeom>
        </p:spPr>
        <p:txBody>
          <a:bodyPr wrap="square">
            <a:spAutoFit/>
          </a:bodyPr>
          <a:lstStyle/>
          <a:p>
            <a:r>
              <a:rPr lang="en-US" altLang="ko-KR" sz="1200" b="1" dirty="0"/>
              <a:t>Alastair Campbell</a:t>
            </a:r>
            <a:r>
              <a:rPr lang="en-US" altLang="ko-KR" sz="1200" dirty="0"/>
              <a:t> (Scottish theologian):  "Pastoral care is not correctly understood if it is viewed within the framework of professionalism . . . . Pastoral care is a relationship founded upon the Integrity of the individual. Such a relationship does not depend upon the acquisition of knowledge or the development of skill. Rather, it depends on a Caring Attitude toward others which comes from our own experience of pain, fears, and loss, and our own release from their deadening grip.“</a:t>
            </a:r>
          </a:p>
          <a:p>
            <a:endParaRPr lang="en-US" altLang="ko-KR" dirty="0"/>
          </a:p>
          <a:p>
            <a:endParaRPr lang="en-US" altLang="ko-KR" dirty="0"/>
          </a:p>
          <a:p>
            <a:r>
              <a:rPr lang="en-US" altLang="ko-KR" dirty="0"/>
              <a:t>B. How to build a relationship </a:t>
            </a:r>
          </a:p>
          <a:p>
            <a:r>
              <a:rPr lang="en-US" altLang="ko-KR" dirty="0"/>
              <a:t>   Relationship has a friendship factor.</a:t>
            </a:r>
          </a:p>
          <a:p>
            <a:endParaRPr lang="en-US" altLang="ko-KR" dirty="0"/>
          </a:p>
          <a:p>
            <a:r>
              <a:rPr lang="en-US" altLang="ko-KR" dirty="0"/>
              <a:t>C. Relationship makes pastoral care possible</a:t>
            </a:r>
          </a:p>
          <a:p>
            <a:endParaRPr lang="en-US" altLang="ko-KR" dirty="0"/>
          </a:p>
          <a:p>
            <a:r>
              <a:rPr lang="en-US" altLang="ko-KR" dirty="0"/>
              <a:t>D. Pastoral care is proactive.</a:t>
            </a:r>
          </a:p>
        </p:txBody>
      </p:sp>
      <p:sp>
        <p:nvSpPr>
          <p:cNvPr id="11" name="Text Box 9"/>
          <p:cNvSpPr txBox="1">
            <a:spLocks noChangeArrowheads="1"/>
          </p:cNvSpPr>
          <p:nvPr/>
        </p:nvSpPr>
        <p:spPr bwMode="auto">
          <a:xfrm>
            <a:off x="1464295" y="5888831"/>
            <a:ext cx="2375090" cy="318591"/>
          </a:xfrm>
          <a:prstGeom prst="rect">
            <a:avLst/>
          </a:prstGeom>
          <a:noFill/>
          <a:ln w="9525">
            <a:noFill/>
            <a:miter lim="800000"/>
            <a:headEnd/>
            <a:tailEnd/>
          </a:ln>
        </p:spPr>
        <p:txBody>
          <a:bodyPr wrap="none" lIns="71668" tIns="35835" rIns="71668" bIns="35835">
            <a:spAutoFit/>
          </a:bodyPr>
          <a:lstStyle/>
          <a:p>
            <a:r>
              <a:rPr lang="en-US" altLang="ko-KR" sz="1600" b="1" dirty="0"/>
              <a:t>Supporting Paper  #10</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직사각형 14"/>
          <p:cNvSpPr/>
          <p:nvPr/>
        </p:nvSpPr>
        <p:spPr>
          <a:xfrm>
            <a:off x="2" y="7028408"/>
            <a:ext cx="5376863" cy="140742"/>
          </a:xfrm>
          <a:prstGeom prst="rect">
            <a:avLst/>
          </a:prstGeom>
          <a:solidFill>
            <a:schemeClr val="accent5">
              <a:lumMod val="60000"/>
              <a:lumOff val="40000"/>
              <a:alpha val="6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1668" tIns="35835" rIns="71668" bIns="35835" rtlCol="0" anchor="ctr"/>
          <a:lstStyle/>
          <a:p>
            <a:pPr algn="ctr"/>
            <a:endParaRPr lang="ko-KR" altLang="en-US"/>
          </a:p>
        </p:txBody>
      </p:sp>
      <p:sp>
        <p:nvSpPr>
          <p:cNvPr id="32770" name="Rectangle 2"/>
          <p:cNvSpPr>
            <a:spLocks noChangeArrowheads="1"/>
          </p:cNvSpPr>
          <p:nvPr/>
        </p:nvSpPr>
        <p:spPr bwMode="auto">
          <a:xfrm>
            <a:off x="2" y="74714"/>
            <a:ext cx="184731" cy="30777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32769" name="_x101705768"/>
          <p:cNvSpPr>
            <a:spLocks noChangeArrowheads="1"/>
          </p:cNvSpPr>
          <p:nvPr/>
        </p:nvSpPr>
        <p:spPr bwMode="auto">
          <a:xfrm>
            <a:off x="2" y="3"/>
            <a:ext cx="5376863" cy="416223"/>
          </a:xfrm>
          <a:prstGeom prst="rect">
            <a:avLst/>
          </a:prstGeom>
          <a:solidFill>
            <a:srgbClr val="B40909"/>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500" b="1" i="0" u="none" strike="noStrike" cap="none" normalizeH="0" baseline="0" dirty="0">
                <a:ln>
                  <a:noFill/>
                </a:ln>
                <a:solidFill>
                  <a:srgbClr val="FFFFFF"/>
                </a:solidFill>
                <a:effectLst/>
                <a:latin typeface="+mj-lt"/>
                <a:ea typeface="맑은 고딕" pitchFamily="50" charset="-127"/>
                <a:cs typeface="굴림" pitchFamily="50" charset="-127"/>
              </a:rPr>
              <a:t>6. About Listening (pp.114-119)</a:t>
            </a:r>
            <a:endParaRPr kumimoji="1" lang="en-US" altLang="ko-KR" sz="1800" b="0" i="0" u="none" strike="noStrike" cap="none" normalizeH="0" baseline="0" dirty="0">
              <a:ln>
                <a:noFill/>
              </a:ln>
              <a:solidFill>
                <a:schemeClr val="tx1"/>
              </a:solidFill>
              <a:effectLst/>
              <a:latin typeface="+mj-lt"/>
              <a:ea typeface="굴림" pitchFamily="50" charset="-127"/>
              <a:cs typeface="굴림" pitchFamily="50" charset="-127"/>
            </a:endParaRPr>
          </a:p>
        </p:txBody>
      </p:sp>
      <p:sp>
        <p:nvSpPr>
          <p:cNvPr id="7" name="슬라이드 번호 개체 틀 6"/>
          <p:cNvSpPr>
            <a:spLocks noGrp="1"/>
          </p:cNvSpPr>
          <p:nvPr>
            <p:ph type="sldNum" sz="quarter" idx="12"/>
          </p:nvPr>
        </p:nvSpPr>
        <p:spPr/>
        <p:txBody>
          <a:bodyPr/>
          <a:lstStyle/>
          <a:p>
            <a:fld id="{6B73C612-604E-4030-A584-8EFEC8D08CF7}" type="slidenum">
              <a:rPr lang="ko-KR" altLang="en-US" smtClean="0"/>
              <a:pPr/>
              <a:t>9</a:t>
            </a:fld>
            <a:endParaRPr lang="ko-KR" altLang="en-US"/>
          </a:p>
        </p:txBody>
      </p:sp>
      <p:sp>
        <p:nvSpPr>
          <p:cNvPr id="9" name="_x101705768"/>
          <p:cNvSpPr>
            <a:spLocks noChangeArrowheads="1"/>
          </p:cNvSpPr>
          <p:nvPr/>
        </p:nvSpPr>
        <p:spPr bwMode="auto">
          <a:xfrm>
            <a:off x="2" y="6896947"/>
            <a:ext cx="5376863" cy="272207"/>
          </a:xfrm>
          <a:prstGeom prst="rect">
            <a:avLst/>
          </a:prstGeom>
          <a:solidFill>
            <a:schemeClr val="tx2">
              <a:lumMod val="75000"/>
            </a:schemeClr>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1" lang="en-US" altLang="ko-KR" sz="1050" b="1" i="0" u="none" strike="noStrike" cap="none" normalizeH="0" baseline="0" dirty="0">
                <a:ln>
                  <a:noFill/>
                </a:ln>
                <a:solidFill>
                  <a:schemeClr val="bg1"/>
                </a:solidFill>
                <a:effectLst/>
                <a:latin typeface="+mj-lt"/>
                <a:ea typeface="맑은 고딕" pitchFamily="50" charset="-127"/>
                <a:cs typeface="굴림" pitchFamily="50" charset="-127"/>
              </a:rPr>
              <a:t>Prayer-Available-Contact-Example</a:t>
            </a:r>
            <a:endParaRPr kumimoji="1" lang="en-US" altLang="ko-KR" sz="1050" b="0" i="0" u="none" strike="noStrike" cap="none" normalizeH="0" baseline="0" dirty="0">
              <a:ln>
                <a:noFill/>
              </a:ln>
              <a:solidFill>
                <a:schemeClr val="bg1"/>
              </a:solidFill>
              <a:effectLst/>
              <a:latin typeface="+mj-lt"/>
              <a:ea typeface="굴림" pitchFamily="50" charset="-127"/>
              <a:cs typeface="굴림" pitchFamily="50" charset="-127"/>
            </a:endParaRPr>
          </a:p>
        </p:txBody>
      </p:sp>
      <p:sp>
        <p:nvSpPr>
          <p:cNvPr id="8" name="직사각형 7"/>
          <p:cNvSpPr/>
          <p:nvPr/>
        </p:nvSpPr>
        <p:spPr>
          <a:xfrm>
            <a:off x="384175" y="992290"/>
            <a:ext cx="4392488" cy="2677656"/>
          </a:xfrm>
          <a:prstGeom prst="rect">
            <a:avLst/>
          </a:prstGeom>
        </p:spPr>
        <p:txBody>
          <a:bodyPr wrap="square">
            <a:spAutoFit/>
          </a:bodyPr>
          <a:lstStyle/>
          <a:p>
            <a:pPr algn="just"/>
            <a:r>
              <a:rPr lang="en-US" altLang="ko-KR" dirty="0"/>
              <a:t>A. There are two kinds of listening</a:t>
            </a:r>
          </a:p>
          <a:p>
            <a:pPr algn="just"/>
            <a:r>
              <a:rPr lang="en-US" altLang="ko-KR" dirty="0"/>
              <a:t>  1. Passive: Not speaking but only listening</a:t>
            </a:r>
          </a:p>
          <a:p>
            <a:pPr algn="just"/>
            <a:r>
              <a:rPr lang="en-US" altLang="ko-KR" dirty="0"/>
              <a:t>  2. Active: Reflecting what you think..paraphrasing</a:t>
            </a:r>
          </a:p>
          <a:p>
            <a:pPr algn="just"/>
            <a:r>
              <a:rPr lang="en-US" altLang="ko-KR" dirty="0"/>
              <a:t>  3. Both kinds of listening achieve three ends:</a:t>
            </a:r>
          </a:p>
          <a:p>
            <a:pPr algn="just"/>
            <a:r>
              <a:rPr lang="en-US" altLang="ko-KR" dirty="0"/>
              <a:t>     People feel loved and helped because …..</a:t>
            </a:r>
          </a:p>
          <a:p>
            <a:pPr algn="just"/>
            <a:r>
              <a:rPr lang="en-US" altLang="ko-KR" dirty="0"/>
              <a:t>     People are affirmed whey we hear them.</a:t>
            </a:r>
          </a:p>
          <a:p>
            <a:pPr algn="just"/>
            <a:r>
              <a:rPr lang="en-US" altLang="ko-KR" dirty="0"/>
              <a:t>     Acquaintance is transformed into a relationship..</a:t>
            </a:r>
          </a:p>
          <a:p>
            <a:pPr algn="just"/>
            <a:endParaRPr lang="en-US" altLang="ko-KR" dirty="0"/>
          </a:p>
          <a:p>
            <a:pPr algn="just"/>
            <a:r>
              <a:rPr lang="en-US" altLang="ko-KR" dirty="0"/>
              <a:t>B. Helpful listening skills</a:t>
            </a:r>
          </a:p>
          <a:p>
            <a:pPr algn="just"/>
            <a:r>
              <a:rPr lang="en-US" altLang="ko-KR" dirty="0"/>
              <a:t>   1. Listen for what is not being said.</a:t>
            </a:r>
          </a:p>
          <a:p>
            <a:pPr algn="just"/>
            <a:r>
              <a:rPr lang="en-US" altLang="ko-KR" dirty="0"/>
              <a:t>   2. Listen over time.</a:t>
            </a:r>
          </a:p>
          <a:p>
            <a:pPr algn="just"/>
            <a:r>
              <a:rPr lang="en-US" altLang="ko-KR" dirty="0"/>
              <a:t>   3. Listen fore feelings as well as words. </a:t>
            </a:r>
          </a:p>
        </p:txBody>
      </p:sp>
      <p:sp>
        <p:nvSpPr>
          <p:cNvPr id="10" name="Text Box 9"/>
          <p:cNvSpPr txBox="1">
            <a:spLocks noChangeArrowheads="1"/>
          </p:cNvSpPr>
          <p:nvPr/>
        </p:nvSpPr>
        <p:spPr bwMode="auto">
          <a:xfrm>
            <a:off x="1320279" y="5096743"/>
            <a:ext cx="2738972" cy="318591"/>
          </a:xfrm>
          <a:prstGeom prst="rect">
            <a:avLst/>
          </a:prstGeom>
          <a:noFill/>
          <a:ln w="9525">
            <a:noFill/>
            <a:miter lim="800000"/>
            <a:headEnd/>
            <a:tailEnd/>
          </a:ln>
        </p:spPr>
        <p:txBody>
          <a:bodyPr wrap="none" lIns="71668" tIns="35835" rIns="71668" bIns="35835">
            <a:spAutoFit/>
          </a:bodyPr>
          <a:lstStyle/>
          <a:p>
            <a:r>
              <a:rPr lang="en-US" altLang="ko-KR" sz="1600" b="1" dirty="0"/>
              <a:t>Supporting Paper  #11, 12</a:t>
            </a:r>
          </a:p>
        </p:txBody>
      </p:sp>
    </p:spTree>
  </p:cSld>
  <p:clrMapOvr>
    <a:masterClrMapping/>
  </p:clrMapOvr>
  <p:transition/>
</p:sld>
</file>

<file path=ppt/theme/theme1.xml><?xml version="1.0" encoding="utf-8"?>
<a:theme xmlns:r="http://schemas.openxmlformats.org/officeDocument/2006/relationships" xmlns:c="http://schemas.openxmlformats.org/drawingml/2006/chart" xmlns:dgm="http://schemas.openxmlformats.org/drawingml/2006/diagram" xmlns:dsp="http://schemas.microsoft.com/office/drawing/2008/diagram" xmlns:a="http://schemas.openxmlformats.org/drawingml/2006/main" xmlns:pic="http://schemas.openxmlformats.org/drawingml/2006/picture" xmlns:wp="http://schemas.openxmlformats.org/drawingml/2006/wordprocessingDrawing" xmlns:xdr="http://schemas.openxmlformats.org/drawingml/2006/spreadsheetDrawing" xmlns:lc="http://schemas.openxmlformats.org/drawingml/2006/lockedCanvas" xmlns:p="http://schemas.openxmlformats.org/presentation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MS PGothic"/>
        <a:font script="Hang" typeface="맑은 고딕"/>
        <a:font script="Hans" typeface="SimSun"/>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MS PGothic"/>
        <a:font script="Hang" typeface="맑은 고딕"/>
        <a:font script="Hans" typeface="SimSu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r="http://schemas.openxmlformats.org/officeDocument/2006/relationships" xmlns:c="http://schemas.openxmlformats.org/drawingml/2006/chart" xmlns:dgm="http://schemas.openxmlformats.org/drawingml/2006/diagram" xmlns:dsp="http://schemas.microsoft.com/office/drawing/2008/diagram" xmlns:a="http://schemas.openxmlformats.org/drawingml/2006/main" xmlns:pic="http://schemas.openxmlformats.org/drawingml/2006/picture" xmlns:wp="http://schemas.openxmlformats.org/drawingml/2006/wordprocessingDrawing" xmlns:xdr="http://schemas.openxmlformats.org/drawingml/2006/spreadsheetDrawing" xmlns:lc="http://schemas.openxmlformats.org/drawingml/2006/lockedCanvas" xmlns:p="http://schemas.openxmlformats.org/presentation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MS PGothic"/>
        <a:font script="Hang" typeface="맑은 고딕"/>
        <a:font script="Hans" typeface="SimSun"/>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MS PGothic"/>
        <a:font script="Hang" typeface="맑은 고딕"/>
        <a:font script="Hans" typeface="SimSu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r="http://schemas.openxmlformats.org/officeDocument/2006/relationships" xmlns:c="http://schemas.openxmlformats.org/drawingml/2006/chart" xmlns:dgm="http://schemas.openxmlformats.org/drawingml/2006/diagram" xmlns:dsp="http://schemas.microsoft.com/office/drawing/2008/diagram" xmlns:a="http://schemas.openxmlformats.org/drawingml/2006/main" xmlns:pic="http://schemas.openxmlformats.org/drawingml/2006/picture" xmlns:wp="http://schemas.openxmlformats.org/drawingml/2006/wordprocessingDrawing" xmlns:xdr="http://schemas.openxmlformats.org/drawingml/2006/spreadsheetDrawing" xmlns:lc="http://schemas.openxmlformats.org/drawingml/2006/lockedCanvas" xmlns:p="http://schemas.openxmlformats.org/presentation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MS PGothic"/>
        <a:font script="Hang" typeface="맑은 고딕"/>
        <a:font script="Hans" typeface="SimSun"/>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MS PGothic"/>
        <a:font script="Hang" typeface="맑은 고딕"/>
        <a:font script="Hans" typeface="SimSu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ep:Properties xmlns:r="http://schemas.openxmlformats.org/officeDocument/2006/relationships" xmlns:ep="http://schemas.openxmlformats.org/officeDocument/2006/extended-properties" xmlns:vt="http://schemas.openxmlformats.org/officeDocument/2006/docPropsVTypes">
  <ep:Manager/>
  <ep:Company>BlackEdition</ep:Company>
  <ep:Words>2071</ep:Words>
  <ep:PresentationFormat>B5 (ISO) 용지(176x250mm)</ep:PresentationFormat>
  <ep:Paragraphs>329</ep:Paragraphs>
  <ep:Slides>19</ep:Slides>
  <ep:Notes>1</ep:Notes>
  <ep:TotalTime>0</ep:TotalTime>
  <ep:HiddenSlides>0</ep:HiddenSlides>
  <ep:MMClips>0</ep:MMClips>
  <ep:HeadingPairs>
    <vt:vector size="4" baseType="variant">
      <vt:variant>
        <vt:lpstr>테마</vt:lpstr>
      </vt:variant>
      <vt:variant>
        <vt:i4>1</vt:i4>
      </vt:variant>
      <vt:variant>
        <vt:lpstr>슬라이드 제목</vt:lpstr>
      </vt:variant>
      <vt:variant>
        <vt:i4>19</vt:i4>
      </vt:variant>
    </vt:vector>
  </ep:HeadingPairs>
  <ep:TitlesOfParts>
    <vt:vector size="20" baseType="lpstr">
      <vt:lpstr>Office 테마</vt:lpstr>
      <vt:lpstr>슬라이드 1</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vector>
  </ep:TitlesOfParts>
  <ep:HyperlinkBase/>
  <ep:Application>Show</ep:Application>
  <ep:AppVersion>12.0000</ep:AppVersion>
</ep:Properties>
</file>

<file path=docProps/core.xml><?xml version="1.0" encoding="utf-8"?>
<cp:coreProperties xmlns:r="http://schemas.openxmlformats.org/officeDocument/2006/relationships" xmlns:cp="http://schemas.openxmlformats.org/package/2006/metadata/core-properties" xmlns:dc="http://purl.org/dc/elements/1.1/" xmlns:dcterms="http://purl.org/dc/terms/" xmlns:dcmitype="http://purl.org/dc/dcmitype/" xmlns:xsi="http://www.w3.org/2001/XMLSchema-instance">
  <dcterms:created xsi:type="dcterms:W3CDTF">2012-07-05T08:18:02.000</dcterms:created>
  <dc:creator>Windows XP</dc:creator>
  <cp:lastModifiedBy>SAMSUNG</cp:lastModifiedBy>
  <dcterms:modified xsi:type="dcterms:W3CDTF">2026-06-28T08:25:49.606</dcterms:modified>
  <cp:revision>595</cp:revision>
  <dc:title>대일 바인더 </dc:title>
  <cp:version/>
</cp:coreProperties>
</file>

<file path=docProps/custom.xml><?xml version="1.0" encoding="utf-8"?>
<cfp:Properties xmlns:r="http://schemas.openxmlformats.org/officeDocument/2006/relationships" xmlns:cfp="http://schemas.openxmlformats.org/officeDocument/2006/custom-properties" xmlns:vt="http://schemas.openxmlformats.org/officeDocument/2006/docPropsVTypes"/>
</file>